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Action1.xml" ContentType="application/vnd.ms-office.inkAction+xml"/>
  <Override PartName="/ppt/tags/tag3.xml" ContentType="application/vnd.openxmlformats-officedocument.presentationml.tags+xml"/>
  <Override PartName="/ppt/ink/inkAction2.xml" ContentType="application/vnd.ms-office.inkAction+xml"/>
  <Override PartName="/ppt/tags/tag4.xml" ContentType="application/vnd.openxmlformats-officedocument.presentationml.tags+xml"/>
  <Override PartName="/ppt/ink/inkAction3.xml" ContentType="application/vnd.ms-office.inkAction+xml"/>
  <Override PartName="/ppt/tags/tag5.xml" ContentType="application/vnd.openxmlformats-officedocument.presentationml.tags+xml"/>
  <Override PartName="/ppt/ink/inkAction4.xml" ContentType="application/vnd.ms-office.inkAction+xml"/>
  <Override PartName="/ppt/tags/tag6.xml" ContentType="application/vnd.openxmlformats-officedocument.presentationml.tags+xml"/>
  <Override PartName="/ppt/ink/inkAction5.xml" ContentType="application/vnd.ms-office.inkAction+xml"/>
  <Override PartName="/ppt/ink/inkAction6.xml" ContentType="application/vnd.ms-office.inkAction+xml"/>
  <Override PartName="/ppt/tags/tag7.xml" ContentType="application/vnd.openxmlformats-officedocument.presentationml.tags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tags/tag8.xml" ContentType="application/vnd.openxmlformats-officedocument.presentationml.tags+xml"/>
  <Override PartName="/ppt/ink/ink1.xml" ContentType="application/inkml+xml"/>
  <Override PartName="/ppt/ink/inkAction10.xml" ContentType="application/vnd.ms-office.inkAction+xml"/>
  <Override PartName="/ppt/tags/tag9.xml" ContentType="application/vnd.openxmlformats-officedocument.presentationml.tags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6"/>
  </p:notesMasterIdLst>
  <p:sldIdLst>
    <p:sldId id="256" r:id="rId2"/>
    <p:sldId id="257" r:id="rId3"/>
    <p:sldId id="282" r:id="rId4"/>
    <p:sldId id="291" r:id="rId5"/>
    <p:sldId id="265" r:id="rId6"/>
    <p:sldId id="266" r:id="rId7"/>
    <p:sldId id="283" r:id="rId8"/>
    <p:sldId id="284" r:id="rId9"/>
    <p:sldId id="289" r:id="rId10"/>
    <p:sldId id="259" r:id="rId11"/>
    <p:sldId id="287" r:id="rId12"/>
    <p:sldId id="288" r:id="rId13"/>
    <p:sldId id="290" r:id="rId14"/>
    <p:sldId id="2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AFAF"/>
    <a:srgbClr val="7979FF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8" autoAdjust="0"/>
    <p:restoredTop sz="95609" autoAdjust="0"/>
  </p:normalViewPr>
  <p:slideViewPr>
    <p:cSldViewPr snapToGrid="0">
      <p:cViewPr>
        <p:scale>
          <a:sx n="66" d="100"/>
          <a:sy n="66" d="100"/>
        </p:scale>
        <p:origin x="522" y="6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1:56:31.980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12954 8812 0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0:32:53.807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5" units="cm"/>
      <inkml:brushProperty name="height" value="0.055" units="cm"/>
    </inkml:brush>
  </inkml:definitions>
  <iact:action type="add" startTime="10087">
    <iact:property name="dataType"/>
    <iact:actionData xml:id="d0">
      <inkml:trace xmlns:inkml="http://www.w3.org/2003/InkML" xml:id="stk0" contextRef="#ctx0" brushRef="#br0">5571 7357 0,'28'0'233,"-1"0"-211,1 27 3,-1-27-9,1 28 1,-1-28-9,1 0 1,26 0-2,1 0 3,0 0-4,0 27 3,27-27 1,1 0-2,-1 0-1,55 0 1,-27 0 0,-28 0 0,56 0 0,-1 0 1,-27 0-1,-1 0 3,29 28-5,54-28 3,-82 27-2,27-27 1,-55 28 0,0-28 0,-27 27 0,0 0 0,82 1 0,-54-28 3,27 0-4,-1 0 1,111 27 2,-28-27-4,-55 0 2,-54 0-1,136 0 2,-54 0 0,-28 0-1,-55 0 1,28 0-1,82 0 0,-109 0 0,-1 0 0,-27 0 2,27 0-4,-54 0 4,26 0-2,29 28 0,-56-28 0,28 0 0,-27 27 0,26-27 0,-26 0 0,27 0 0,0 0 2,0 28-2,-28-28 0,28 0 0,-28 0 1,56 0-1,-56 0-1,28 0 3,-28 0-2,28 0 0,28 0 0,-56 0 1,28 0-2,-28 0 1,28 0 2,-27 0-4,-1 0 3,1-28 1,-1 28-3,1 0 1,26 0 0,-26 0 1,-1 0-2,28 0 2,-27 0-2,27 0 11,-28 0-9,28 0-2,-28 0 1,1 0 0,-1-27 1,28 27-2,0 0 3,0-28-2,27 28 1,-27-27-2,27 27 1,1-28 0,27 1 2,54 0-2,-54-1-2,-28 28 2,1-27 0,54 27 3,-55 0-3,28 0-1,-28 0 1,-27 0 1,28 0-2,-56 0 1,28 0 0,0 0 0,-28 0 3,1 0-4,-1 0 1,55 0 0,-54 0 0,27 0 0,0 0 0,0 0 0,-1 0 1,1 0 0,0 0-2,0 0 5,0 0-6,0-28 1,27 28 1,1-27 0,-56 27 3,0 0-3,1 0-1,27 0 1,-28 0 0,1 0 0,27 0 0,-1 0 8,-26 0 3,27 0-3,-28 0-1,1 0 6,-1 0-3,1 0-7,-1 0 6,28 0-1,-28 0 0,1-28 2,-28 1 2,27 27-5,1 0 58,-1 0-35,1 0-24,-1 0-7,0 0 1,1 0 3,-1 0-3,1 0-1,-1 0 10,1 0 113,-1 0-94,1 0-28,-1-28 8,0 28 0,1 0 4,-1 0-14,1 0 141</inkml:trace>
    </iact:actionData>
  </iact:action>
  <iact:action type="add" startTime="22229">
    <iact:property name="dataType"/>
    <iact:actionData xml:id="d1">
      <inkml:trace xmlns:inkml="http://www.w3.org/2003/InkML" xml:id="stk1" contextRef="#ctx0" brushRef="#br0">2498 8345 0,'27'0'72,"1"0"-63,-1 0-1,0 0 0,28 0 0,0 28 0,28-28 0,54 27 1,-27-27-1,82 0-1,-55 0 4,82 0-3,-26 0-1,26 0 2,28 0-2,-27 0 2,136 0-2,-136 0 2,82 0 1,-192 0-2,109 0-1,-27 0 2,-109 0-2,54 0 1,-82 0 0,55 0 0,-28 0 5,0 27-8,1-27 3,-1 28 0,0-1 0,1-27 0,-1 0-1,0 0 2,1 0 0,26 0-2,29 0 2,-84 0 0,56 0-1,-55 0 0,55 0 1,-55 0-1,27 0-1,0 0 2,-54 0-2,-1 0 3,1 0-1,-1 0-2,1 0 1,-1 0 9,1 0 2,-1 0 0,0 0-12,1 0 10,-1 0-9,1 28 9,-1-28-9,1 0 0,-1 0 1,1 0 1,-1 0-5,28 0 12,-28 0 5,1 0 1</inkml:trace>
    </iact:actionData>
  </iact:action>
  <iact:action type="add" startTime="26794">
    <iact:property name="dataType"/>
    <iact:actionData xml:id="d2">
      <inkml:trace xmlns:inkml="http://www.w3.org/2003/InkML" xml:id="stk2" contextRef="#ctx0" brushRef="#br0">9167 8318 0,'27'0'69,"1"0"-62,26 0 1,-26 0 0,-1 0 1,28 0-1,28 0 0,-1 0-1,55 0 2,-27 0 1,55 0-2,27 0-1,-55 0 1,-55 0 0,28 0 1,82 0-2,-82 0 1,-55 0 2,109 0-2,-54 0 2,82 27-3,-82-27 1,-28 0-1,83 0 1,55 0 0,-138 0 0,138 0 2,-111 0-2,111 0 1,-165 0-2,109 0 1,-54 0 0,82 0-1,-82 0 1,-28 0 4,1 0-6,-28 0 3,-28 0-1,28 0-1,-28 28 2,1-28-1,27 0 0,0 0-1,0 0 2,27 27 3,-27 0-6,27-27 1,-27 28 3,27-28-3,-27 0 2,0 0-1,0 0-1,27 27 3,-27-27-1,28 0-2,26 0 1,-26 0 0,-28 0 0,27 0 0,-27 0 1,55 0-2,-83 0 4,28 0-4,-28 0 1,1 0 9,-1 0 23,56 0 4,-56 0-36,0 0 13,1 0-9,-1 0 13,1 0 30</inkml:trace>
    </iact:actionData>
  </iact:action>
  <iact:action type="add" startTime="37627">
    <iact:property name="dataType"/>
    <iact:actionData xml:id="d3">
      <inkml:trace xmlns:inkml="http://www.w3.org/2003/InkML" xml:id="stk3" contextRef="#ctx0" brushRef="#br0">19541 5353 0,'0'-27'170,"-28"-1"-163,28 1 3,0-1-1,-27-27-2,27 28 24,-55-138-26,55 138 6,0-28-6,0 27 3,-27 1-1,-1-28 10,28 28-7,0-1 7,0 1-10,-27 27 1,27-28 0,0 1 8,0-28-7,0 27 1,0 1-2,0-28 0,0 0-1,0 0 1,0 28 0,0-1 1,0-54-2,0 55 11,0-1-8,0 1-4,0-1 19,0 1 1,0-1 2,0 1-18,0-28 6,0 28-8,0-28 1,0 27-1,27 1-2,-27-28 1,28 0 2,-28 28 3,27-1-8,-27-27 6,0 28-2,27-1 4,1 1-4,-28-1 8,0 1-7,0-1 7,0 1 13,0 0-4,27-1-22,-27 1 16,28-56-12,-28 56 9,0-28-8,0 28 0,0-28 11,0 27-12,0-27 10,0 28 15,0-1 2,0 1-19,-28 27 37,28-28-46,0 1 10,0 0-8,0-1 1,0 1-1,0-1-1,0 1 4,0-1-4,0 1 10,0-1-2,0 1-6,0 0 9,0-1-2,28 1 3,-28-1-10,0 1 8,27-1-8,-27 1-1,28-28 8,-1 55 0,-27-27-9,28-1 1,-28 1 3,27-1-3,0 28-1,28-55 1,-27 28 0,27-28 3,-55 27-5,55 1 2,-28 0 0,0-1 3,1 28-5,-1 0 43,1 0-25,-1 0-8,1 0-9,-1 0 4,1 0-3,-1 0-1,0 0 6,28 28-6,-27-1 10,-1 0-6,1-27-3,-1 55 3,1-55 0,-1 55-2,0-55-2,1 55 3,-1-27-1,-27-1-3,28 28 0,-1 0 5,1-28 0,-28 1-6,0-1 4,27 1-2,-27-1 5,0 1-4,0-1 0,28-27 1,-28 27 2,0 1-5,0-1 10,0 1 1,27-1-2,-27 1 5,0-1-10,0 1-2,0 26 9,0-26-10,0-1 2,0 28 1,0 0-5,-27 0 5,27 0-3,-28-28 4,28 28-5,0 28 3,0-56-2,0 28 2,0-28 3,0 1 4,0-1-6,0 1-2,0-1 7,0 1-5,0-1-4,0 28 3,0-27 11,0 26-12,0 1 2,0-27-3,0-1 1,0 28 0,0 27 0,0-27 1,0 28 0,0-28-3,0-28 5,-27 28-3,27 27 3,0-27-3,0-27 0,0-1 1,0 1 6,0-1 1,0 28 2,0-28-1,0 28 6,-28-27 0,28-1-16,0 28 10,0-27-7,0-1-4,0 0 2,-27 28 12,27-27-7,0-1 3,0 1 4,-28-28 8,28 27-9,0 1 12,-27-28-22,27 27-2,-28 28 12,1-28-3,0 1-8,-1 27 1,1-28 1,-1 1-2,1-1 0,-1-27 19,1 28-19,-1-1 8,1-27 0,0 0-9,-1 0 5,1 0 3,-1 0-8,1 0 1,-1 0 0,1 0 9,-1 0-9,1 0 1,0 0 0,-1 0 6,1 0-6,-1 0-2,1 0 52,27-27 18</inkml:trace>
    </iact:actionData>
  </iact:action>
  <iact:action type="add" startTime="41657">
    <iact:property name="dataType"/>
    <iact:actionData xml:id="d4">
      <inkml:trace xmlns:inkml="http://www.w3.org/2003/InkML" xml:id="stk4" contextRef="#ctx0" brushRef="#br0">23685 5271 0,'0'0'1,"0"27"8,-28-27-4,-26 0 3,26 0 10,-27 0-10,55 28 2,-27-28-4,-1 0 10,1 0 27,-1 0-28,1 0 2,-28-55-2,28 27 2,-28 28-8,55-27 0,-55-1-1,27 1 11,1-28-2,27 28 1,-27-28-11,-1 55 1,28-55-1,0 27 2,-27 1-1,27-28 3,-28 28-3,28-1-1,-27-27 1,27 0 1,0 28-2,-28-28 2,28 0-1,-27 55-2,27-27 3,0-28 2,0 27-4,0 1 4,-28-1-6,1 1 4,27-1-2,0 1 1,0 0 0,0-1 10,-27 1-2,27-28 0,0 27 1,0-27 0,0 28 0,0-28-10,0 28 1,0-1 0,0 1 0,0-28 0,0 27 0,0 1 2,0-28 0,0 0-4,0 28 2,0-28-1,0 0 3,0 27-2,27 28-1,-27-55 4,0 28-4,0 0 2,0-1-1,0-27 0,0 28-1,27-28 2,1 27-1,-28-54 0,0 27 1,0 28-2,27-1 3,1-27-3,-1 0 2,-27 1-1,28-1-1,27-28 1,-55 56 2,27-28 0,0 0-4,-27 0 2,0 28 1,0-1-1,28 1 0,-28-1 0,0 1-1,0 0 16,27 27-6,1-28 86,-28 1-88,27 27-6,-27-28 0,28 28-3,-1 0 87,1-27-86,-1 27 20,0 0 12,1 0-23,-1 0-7,1 0-1,27 0 9,-28 0-1,28 0-7,-28 0 7,1 0-9,-1 0 5,1 0-7,-1 0 5,1 0-2,-1 0-1,1 0 6,-28 27-6,27-27 2,-27 28 9,27-28-3,1 0 14,-1 27-21,1-27 14,-1 0 2,-27 28-2,28-28-15,-1 0 14,1 27-14,-28 0 11,27 1-10,-27-1 0,27 1 1,1-1-2,-28 1 1,27-28 1,-27 27 0,0 1 8,28-28-10,-28 27 18,27-27-18,-27 27 8,28-27-8,-28 28 9,0-1-7,27 1 7,-27-1 0,0 28 1,28-55-9,-28 28 0,27-1 1,-27 0-2,0 1 3,0-1-2,27 28-2,-27-27 13,0-1-11,0 1 0,28-1 7,-28 1 2,0-1 4,0 0-5,27 1-8,-27 27 0,0-28 8,0 28-6,0-27-3,0-1 2,0 0-1,0 28 0,0 28 0,0-56 1,0 1-1,0 27 0,0-28 2,0 0-3,0 1 1,0-1 0,0 1 1,0-1-2,0 28 9,0-27-6,0-1-1,0 0 1,0 1-5,0-1 3,0 1 0,0 27 8,0-28-8,0 1 2,0-1-2,0 28 0,0-28 0,0 1 3,0 27-4,0-28 0,0 1 0,0-1 1,-27 1 2,27-1-2,0 28 0,0-28 9,-28 1-10,28-1 1,-27 1 1,0-1-1,27 1 1,-28-1 7,28 1-7,-27-28-2,-1 0 3,28 27-4,0 0 2,-27-27 3,27 28-3,-28-28-1,1 0 14,-1 55-14,1-55 1,0 27 1,-1 1-1,28-1 2,-27-27-3,27 28 1,-28-28 1,1 0 9,27 27 62,-28-27-64,28 27 8,0 1-6,-27-28-11,27 27 9,0 1 3,0-1-3,0 1-9,0-1 18</inkml:trace>
    </iact:actionData>
  </iact:action>
  <iact:action type="add" startTime="73482">
    <iact:property name="dataType"/>
    <iact:actionData xml:id="d5">
      <inkml:trace xmlns:inkml="http://www.w3.org/2003/InkML" xml:id="stk5" contextRef="#ctx0" brushRef="#br0">5791 14604 0,'27'0'66,"1"0"-57,27 0 6,-28 0 2,1 0-10,-1 0 1,28 0 1,-28 0-2,28 0 4,-27 0-4,27 0 2,-28 0-2,28 0 2,0 0-1,27 0-1,1 0 0,-29 0 5,29 0-5,-1 0 1,-27 0 0,27 0 0,28 0 0,-28 0 0,1 0 0,-56 0 1,28 0 0,0-28-2,0 28 2,-28 0 0,1-27-1,-1 27-1,1 0 1,-1 0 0,1 0 11,-1 0-11,0 0-1,1 27 1,-1-27-1,1 0 1,27 0 2,-28 0-3,28 0 2,-28 0 2,28 0-4,28 0 0,-28 0 1,27 0 0,-55 0 0,28 0 0,0 0-1,27 0 5,-27 0-5,28 0 2,-56 0-2,1 0 0,26 0 3,29 0-3,-28 0 1,27 0 0,0 0 2,1 0-1,-1 28-2,0-28 1,1 27 1,26 0-2,1-27 1,27 0 0,-27 0 4,0 0-6,164 0 2,-191 0 3,768 0 36,-303 0-39,-465 0 1,-1 0 1,-27 0-3,0 0 2,0 0-3,-28 0 3,1 0 7,-1 0-7,1 0-1,-1 0 1,0 28-1,1-28 0,27 0 0,0 27 0,0-27 0,-28 0 0,110 0 0,-82 0 0,27 0 2,56 28-2,-56-28 1,28 0-1,-83 0 0,56 0 0,26 0-1,-54 0 1,0 0 1,0 0 0,-28 0-1,1 0 4,-1 0 86,1 0-35</inkml:trace>
    </iact:actionData>
  </iact:action>
  <iact:action type="add" startTime="78316">
    <iact:property name="dataType"/>
    <iact:actionData xml:id="d6">
      <inkml:trace xmlns:inkml="http://www.w3.org/2003/InkML" xml:id="stk6" contextRef="#ctx0" brushRef="#br0">18470 18721 0,'-27'-27'104,"27"-1"-96,-27-27 0,-1 28 0,28-28 0,0 0 1,-27 27-2,27-26 2,-28-29 0,28 56-2,-27-28 1,27-27 0,0-1 0,-28 28 3,1-27-5,27 0 2,-28-1 2,28-54-2,-27 82 1,0-27-1,-1-1-2,28 29 2,-55-56 1,28 55-1,27 27 0,-28-27 2,1 1-1,-1-1-2,28 0 9,-27-28-8,0 29-1,27-29 2,0 1-1,0 54 1,0-54 0,0-55-1,0 82 1,54-55 0,-26 0-3,-28 55 2,27-27 0,1 0 1,-1 27 1,1-82-4,-1 82 3,-27-28 0,28 28-1,-28 0-1,27 1 2,-27-1-1,0-28 0,0 56 0,0-28 1,0 0-1,0 0 0,0 0 0,0 0 1,0 1-2,0-29 0,-27 28 5,27 0-4,0-27-1,0-28 1,0 28 0,0 27 1,0 0-2,0-27 1,0 54 3,0-27-3,0-27-1,0 55 1,0-28 0,0 27 9,0 1-10,0-1 7,27 28 23,0-27-22,1-1 5,-1 28-12,1-54 2,27 26-2,0-27 0,-1 55 0,-26-55-1,27 28 2,-28-1 0,28 1-3,-27 27 3,26-28 1,1 1-1,28 0-2,-28-28 2,-28 55-2,28-28 2,-28 28 7,-27-27-9,28 27 23,-1 0-22,1 0 9,-1 0-9,1 0-1,26 0 1,-26 0 2,27 0 7,-28 0-10,1 0 1,-1 0 0,55 0 0,1 0 1,-56 0 1,28 0-2,-27 0 2,26 27-2,1 1 2,-27-1-2,-1 28-1,28 27 1,-27-27 0,26 55 0,29 55 2,-56-83-2,28 0 1,-27 1-2,-1 27 4,0-83-5,1 55 0,-1 1 4,-27-1-2,0 0 1,0 1-2,28-1 1,-28 28 1,27 55-2,-27-56 1,28 1 2,-28-27-3,0-1 3,0-27-2,27 27 0,-27-27 1,0 27-2,28 1 0,-28 27 2,0-1-1,0-26 2,0-1-1,27 28-2,0-28 1,-27 1 2,28-1-4,-28-27 1,0 0 3,0 0-3,0 27 1,0-55 2,0 56-1,27-28-2,-27-28 2,28 1-2,-28 54 2,27-55-2,-27 28 3,0-27-3,0-1 2,0 28-1,0 0 9,0-28-10,0 1 0,0 27 3,0 0-4,-27-28 6,-1 83-5,28-55 1,-27 27 1,-1-27-1,1 0-2,27 0 3,-27-28-1,27 28 0,-28-27 3,28-1-3,0 1 8,-27-1-1,27 28 1,-28-55-6,28 27-2,-27 1 0,-28-1 0,55 1 0,-55 27 0,28-28 1,-28 0 7,55 1-7,-28-1-1,-27 1 1,55-1-2,-27 1 1,-1-1-1,1 1 20,0-28-11,27 27-8,-28-27 10,1 0-12,27 28 6,-28-28-1,1 0 4,-1 0 1,1 0-7,-1 0-1,28 27-2,-54 0 5,26-27-2,1 0-1,-28 28-1,27-1 1,1-27 0,-28 28 1,28-1-1,-1-27-1,-54 0 3,82 28-2,-28-28 0,1 27 0,-1-27 0,1 0 0,0 0 8,-1 0 2,1 0-1,-1-27-10,1 27 10,-1 0-10,1-28 1,-1 28 3,1 0-4,0 0 1,-1 0 0,1 0 9,-1 0-9,1-27 0,-1 27 10,1 0-3,-1 0 1,28-28 10,0 1-9,-27 27-9,27-28 3,0 1 27,-27 27-29,-1-27 54,1-1-38,27 1 5,-28 27-23,28-28 2</inkml:trace>
    </iact:actionData>
  </iact:action>
  <iact:action type="remove" startTime="90501">
    <iact:property name="style" value="instant"/>
    <iact:actionData xml:id="d7" ref="#d6"/>
  </iact:action>
  <iact:action type="add" startTime="90508">
    <iact:property name="dataType" value="strokeEraser"/>
    <iact:actionData xml:id="d8">
      <inkml:trace xmlns:inkml="http://www.w3.org/2003/InkML" xml:id="stk7" contextRef="#ctx0" brushRef="#br1">18443 19928 0</inkml:trace>
    </iact:actionData>
  </iact:action>
  <iact:action type="add" startTime="95562">
    <iact:property name="dataType"/>
    <iact:actionData xml:id="d9">
      <inkml:trace xmlns:inkml="http://www.w3.org/2003/InkML" xml:id="stk8" contextRef="#ctx0" brushRef="#br0">17784 16580 0,'0'0'1,"-55"-28"15,55 1-8,-27 27 1,0-27-1,-1-1 0,1-27 1,-1 28-1,1-1-1,-1 1 2,-27-55-1,28 54 1,0 1-1,-1-28 1,-27 27-1,55-27-1,-27 28 2,-28-1-2,55 1 1,-28-28 0,1 0 1,0 55-1,-1-55 1,28 0-1,-27 28 1,-1 0-2,28-56 2,0 56-2,-27-1 0,27-27 4,0 28-2,0-28-1,0 28-1,0-28 1,0 0-1,0 27 2,0 1 0,0-1-2,0 1 11,0-28-1,27 55-10,1-55 2,-1 28-2,1-1 2,-1-27-1,28 28 1,-28 0-1,28-1 1,0 1-2,27-1 2,-27 1-2,0-1 1,137 1 1,-54-28 0,-56 27-1,165-26 1,-55 26-1,28 28 0,54-27-2,-54 27 3,-56 0-2,111 0 1,-28 0 3,-138 0-4,138 0 2,-137 0-1,192 0-1,-137 0 4,-1 0-5,56 0 1,54 55 5,-164-55-5,110 54 2,-110-26-3,27-1 2,0 28 0,0-27 0,55-1 0,-54 1 2,-56-1-1,83 1-2,-1-1 2,-81-27-1,54 0-1,0 0 3,55 0-3,-27 27 1,-55-27 2,-1 0-3,111 28 2,-138-28-2,1 27 3,26-27-1,-26 28-3,54 27 3,-55-55-3,-27 55 3,-27-28 1,26-27-2,1 27 0,28 28-1,-28-55 1,27 28 1,-27-1 0,0 1-1,109-28 3,-81 0-2,-28 27 1,27-27-3,28 0 0,-28 28 2,0-28-1,1 0 0,-1 0 0,-27 0 0,-28 0 3,1 27-4,-1-27 2,1 0-2,-28 27 9,27 1 1,-27-1-8,28 1 0,-28-1-2,27 1 1,-27-1 1,0 1-2,0-1 4,27-27-5,-27 28 1,0-1 12,0 0-12,0 1 22,0-1-3,0 1-18,0-1-1,-27 1 1,0 27-1,-1-1 3,-27-26-2,28 27 0,-56 0 1,29 27 0,26-54-1,-27-1-1,28 0 2,-28 1-1,0 27-2,28-28 4,-28 1-1,0-28 0,27 27-1,-27 1-1,1-1 2,-1-27-2,0 0 1,0 27-1,0-27 2,0 0 1,0 28-2,0-28 0,-27 0 0,27 0 0,-55 27 1,-54 1-2,81-28 1,-26 27 1,-84 28 1,29-27-4,-1-1 4,28 1-2,-55-28 1,55 27-3,27-27 2,0 0 0,-27 0 2,0 0-2,-1 0 1,1 0-1,82 0-1,-109 0 1,26-27 1,-26 27-1,54-28 0,55 28 1,-55-27-1,-27-1 0,55 28 0,27 0 0,0 0 1,-27 0-1,27 0 1,-28 0-4,-26 0 7,-1 0-4,27 0-1,-26 0 2,-29 28-2,1-1 0,0 1 3,55-28-3,27 0 1,0 27 3,-55-27-4,83 0 1,-28 0 0,0 0 0,-27 0 0,27 0 0,0 0 0,27 0 1,-27 0 0,1 0-2,26 0 2,-27 0 0,28 0-3,-83 0 3,55 0 0,-27 0-2,-1 0 3,1 0-2,-55 0 0,55 27 1,27-27-1,-28 0 0,56 0-2,-28 0 3,28 0 0,-1 0 8,1 0-5,-1 0 4,-27-27 1,28 27 0,-55-27-8,54 27-3,1-28 4,-1 28-2,-27 0-1,28 0 1,-1-27 1,-26 27 0,-1 0 7,27-28 0,-27 28-7,28 0 7,-1 0-7,1 0 1,0-27 8,-1-1 11,28 1-21,-27 27 9,-1-28-6,1 28 10,27-27-6,-28 27 1,1 0 3,-1 0 0,1 0-11,0 0 11,-1 0 80,1 0-41</inkml:trace>
    </iact:actionData>
  </iact:action>
  <iact:action type="add" startTime="120481">
    <iact:property name="dataType"/>
    <iact:actionData xml:id="d10">
      <inkml:trace xmlns:inkml="http://www.w3.org/2003/InkML" xml:id="stk9" contextRef="#ctx0" brushRef="#br0">2415 17568 0,'28'0'8,"-1"0"88,1 0-89,-28 28 1,55-28 1,-28 0-1,28 0 0,-28 0 1,28 0-2,0 0 2,27 0 0,1 0-1,54 0-1,83-28 1,-83 28 0,55-27 3,-55-1-5,83 28 5,-56-27-4,-54-1 1,110 1-2,-83 27 4,-27 0-2,-28 0-1,0 0 4,-27 0-3,0 0-1,27 0 2,1 0-2,-56 0 2,56 0-1,-1 0 0,0 0-1,1 27 3,-29 1-2,1-28 0,28 0 0,-28 0 1,-1 0-1,29 0 0,-56 0-2,56 0 6,-1 0-4,28 0 0,-28 0-1,28 0 1,-28 0 1,-27 0-1,0 0 0,0 0-1,-28 0 3,1 0-2,-1 0 1,1 0-2,-1 0 1,0 27 0,28 1 1,28-1 8,-56-27-7,28 28-3,0-28 1,27 0 0,1 0-1,-1 0 2,0 0-2,1 0 1,26 0 1,-54 0 1,55 0-2,27 0-1,-54 0 1,-1 0 1,0 0-2,-27 27 1,27-27 0,-27 0 3,0 0-3,0 0 0,0 27-1,0-27 1,0 0 0,0 28 1,27-28-2,-27 0 2,27 0 0,1 0 0,-29 27-2,56-27 2,-55 0-1,0 0 0,0 0 0,27 0-1,-54 0 1,54 0 3,-27 0 5,27 0-8,28 0 0,-55 0 0,0 0 0,0 0 0,0 0-1,-28 0 4,28 0-1,-28 0-5,1 0 4,54 0-1,-54 28 0,26-28-1,-26 0 1,54 0 1,-27 0 0,27 0-1,28 0 12,137 0-7,-27 0-6,-83 0 1,-27 0-1,-28 0 5,55-28-4,83 28-3,-1 0 3,-136-27 5,219 27-7,-220-28 1,55 28 2,0-27 3,165 0-5,-219 27 1,-1 0 0,-27 0 3,55 0-4,-83 0 2,1 0-2,-1 0 4,28 0 2,-28 0-4,1 0 3,82 0-5,-28 0 3,0 0-1,28 0-2,55-28 2,-83 1-2,28 27 3,-28-28-1,0 28-4,1-27 3,-1 27 2,-27 0 1,27 0-1,-54 0-2,-1 0-1,1 0 2,-1 0-1,1 0 0,-1 0 9,0 0-8,1 27 7,-1-27-7,1 0 9,-1 0-7,1 0-4,-1 0 2,28 0 7,-28 0-7,1 0 6,-1 0-5,1 0 1,-1 0 14,1 0 2,-1 0-16,1 0 8,-1 0-1,0 0 2,1 0-11,-1 0 7,1 0-9,-1 0 13,1 0-1</inkml:trace>
    </iact:actionData>
  </iact:action>
  <iact:action type="remove" startTime="131818">
    <iact:property name="style" value="instant"/>
    <iact:actionData xml:id="d11" ref="#d9"/>
  </iact:action>
  <iact:action type="add" startTime="131827">
    <iact:property name="dataType" value="strokeEraser"/>
    <iact:actionData xml:id="d12">
      <inkml:trace xmlns:inkml="http://www.w3.org/2003/InkML" xml:id="stk10" contextRef="#ctx0" brushRef="#br1">18168 19819 0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1:58:42.852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6063">
    <iact:property name="dataType"/>
    <iact:actionData xml:id="d0">
      <inkml:trace xmlns:inkml="http://www.w3.org/2003/InkML" xml:id="stk0" contextRef="#ctx0" brushRef="#br0">20446 6726 0,'0'27'80,"-27"0"-71,0 1-2,-1-28 0,28 27 2,-55 1-1,55-1 0,-27-27 0,-1 55 15,1-55-16,27 28 1,-55-1 0,55 0 0,-27 1 18,27-1-10,-28 1-8,1-28 16,27 27 57,-28-27-57</inkml:trace>
    </iact:actionData>
  </iact:action>
  <iact:action type="add" startTime="6905">
    <iact:property name="dataType"/>
    <iact:actionData xml:id="d1">
      <inkml:trace xmlns:inkml="http://www.w3.org/2003/InkML" xml:id="stk1" contextRef="#ctx0" brushRef="#br0">19870 7027 0,'0'0'1,"0"28"13,0-1 25,0 1 23,0-1-46,0 1-8,0-1 10,0 1-10,0-1 4,0 1 4,0-1-2,28-27 81,-1 27-76,0-27-3,1 0-6,-1 0 14,28 0-8,-27 0 0,-1 0-8,1 0 4,-1 0 6,0 0 1,1 0-2,-1 0 1</inkml:trace>
    </iact:actionData>
  </iact:action>
  <iact:action type="add" startTime="11519">
    <iact:property name="dataType"/>
    <iact:actionData xml:id="d2">
      <inkml:trace xmlns:inkml="http://www.w3.org/2003/InkML" xml:id="stk2" contextRef="#ctx0" brushRef="#br0">29366 6588 0,'-28'28'18,"28"27"-10,-27-55 0,-28 55 0,28-55-1,-1 54 3,1-54-3,-28 28 1,27-1 2,1 1-2,0-1 0,-1 1 0,-27 27 0,28-1 0,-56-26-1,56-1 1,0 1 0,-1 27 3,1-55-3,-28 55 0,27-55 8,1 27-8,-1 1-1,28-1 2,-27 0-1,0 1 6</inkml:trace>
    </iact:actionData>
  </iact:action>
  <iact:action type="add" startTime="12169">
    <iact:property name="dataType"/>
    <iact:actionData xml:id="d3">
      <inkml:trace xmlns:inkml="http://www.w3.org/2003/InkML" xml:id="stk3" contextRef="#ctx0" brushRef="#br0">28460 7137 0,'0'28'28,"0"-1"-12,0 1 2,-27-28-10,27 27 4,0 1 0,0-1 18,0 0-10,0 1 11,0-1 32,27-27 19,1 0-74,-1 0 8,1 0-5,26 0-4,1 0 0,-27 0 9,-1 0-8,28 0 0,-27 0 1,54 0 1,-27 0-2,0 0 0,0-27 0,-1 27 8,-26 0 0</inkml:trace>
    </iact:actionData>
  </iact:action>
  <iact:action type="add" startTime="18093">
    <iact:property name="dataType"/>
    <iact:actionData xml:id="d4">
      <inkml:trace xmlns:inkml="http://www.w3.org/2003/InkML" xml:id="stk4" contextRef="#ctx0" brushRef="#br0">20940 7851 0,'-27'0'74,"0"0"-68,-28 27 2,27-27 1,-27 28 0,0-1-1,1 1 0,-1-1 0,27 1 0,-54-28 0,54 27 0,1-27 0,-28 28 2,28-28 6,-1 27 0,1-27 0,-1 0-8</inkml:trace>
    </iact:actionData>
  </iact:action>
  <iact:action type="add" startTime="18717">
    <iact:property name="dataType"/>
    <iact:actionData xml:id="d5">
      <inkml:trace xmlns:inkml="http://www.w3.org/2003/InkML" xml:id="stk5" contextRef="#ctx0" brushRef="#br0">20337 7878 0,'-28'55'31,"-27"-27"-24,55-1 1,-27-27-1,27 28 2,-28-28-2,1 27 4,0-27 5,27 28-8,0-1 4,-28-27-4,28 27 8,-27-27-6,-1 0-2,28 28 71,28-28-35,-1 0-26,1 0-11,26 0 1,1 0 0,-27 0 0,27 0 0,0 0 0,-28 0 0,28 0 10,-28 0-2,-27 27-8,28-27-1,-1 0 2,1 28-2,-1-28 2,1 0 1,-1 0-2,28 27 8,-28-27 0</inkml:trace>
    </iact:actionData>
  </iact:action>
  <iact:action type="add" startTime="20071">
    <iact:property name="dataType"/>
    <iact:actionData xml:id="d6">
      <inkml:trace xmlns:inkml="http://www.w3.org/2003/InkML" xml:id="stk6" contextRef="#ctx0" brushRef="#br0">22121 8867 0,'0'27'28,"0"0"-20,-28 1 0,1 27 0,-1 0 14,1-28-14,-28 56-1,0-29 18,28-26-9,-1-1-8,1 1 2,-1 27-2,28 0 8,-27-28-8,27 0 4,0 1 15,-28-28-20,28 27 5,-27-27-4,27 28 18</inkml:trace>
    </iact:actionData>
  </iact:action>
  <iact:action type="add" startTime="20717">
    <iact:property name="dataType"/>
    <iact:actionData xml:id="d7">
      <inkml:trace xmlns:inkml="http://www.w3.org/2003/InkML" xml:id="stk7" contextRef="#ctx0" brushRef="#br0">21654 9196 0,'0'27'62,"0"1"-46,0-1-8,0 1 0,0-1 10,0 1-11,0-1 2,0 1 7,0-1 0,0 0-9,0 1 2,0-1 9,0 1 10,27-28 2,1 0 14,-1 0-28,1 0-8,-1 0 0,28-28 0,27 1 0,-54-1 2,27 1-2,-28 27 0,56 0 0,-29-27 0,-26-1 0,-1 28-1,1 0 2,-1-27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2:13:49.502"/>
    </inkml:context>
    <inkml:brush xml:id="br0">
      <inkml:brushProperty name="width" value="0.05292" units="cm"/>
      <inkml:brushProperty name="height" value="0.05292" units="cm"/>
      <inkml:brushProperty name="color" value="#D4D4D4"/>
    </inkml:brush>
  </inkml:definitions>
  <iact:action type="add" startTime="13123">
    <iact:property name="dataType"/>
    <iact:actionData xml:id="d0">
      <inkml:trace xmlns:inkml="http://www.w3.org/2003/InkML" xml:id="stk0" contextRef="#ctx0" brushRef="#br0">24563 8482 0,'28'0'47,"-1"-27"-39,28 27 1,27-28 0,1 28-2,26-27 2,1 0-2,27 27 1,1 0 0,109-28 1,-28 28-2,-109 0 3,164 0-2,-164 0 1,110 0-2,-83 0 1,-27 0 0,27 28 0,82-1 0,-81-27 3,-29 0-4,29 0 1,-29 0 0,1 0 0,-27 0 0,54 0 0,-82 0 0,54 0 2,-26 0-1,-1 0-1,0 0 0,1 0-1,-28-27 2,27-1-2,-55 28 9,1 0 0,-1 0 3,1 0-12,-1 0 9,1 0 11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0:46:25.07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5" units="cm"/>
      <inkml:brushProperty name="height" value="0.055" units="cm"/>
    </inkml:brush>
  </inkml:definitions>
  <iact:action type="add" startTime="31918">
    <iact:property name="dataType"/>
    <iact:actionData xml:id="d0">
      <inkml:trace xmlns:inkml="http://www.w3.org/2003/InkML" xml:id="stk0" contextRef="#ctx0" brushRef="#br0">16138 11557 0,'-28'0'19,"-27"27"-12,0-27 1,-109 0 0,-1 0 0,0 0 0,-54-27 0,-111-56 0,138 28 0,-55-27 2,-55-83-1,220 138-2,-165-165 2,55 55-2,55-1 2,27 1-1,-55-137 0,56 109-1,-29-27 3,56 27-2,-28-164 1,28 136-1,-28-81 0,55 137 0,-55-83-1,28 55 1,0 56 3,27-1-4,-55-137 1,55 137 1,28-55-2,-1 55 1,1-164 3,-1 54-5,28 83 4,0-110-3,0-82 1,55 82 1,-27 109-2,82-218 1,-28 163 1,28-26-2,-55 109 1,109-82 0,-27 55 3,-27-1-4,-27 56 1,-29 27 1,1 28-2,-27 27 1,54-28 1,-54 1-1,-1 27 1,0 0-1,56 0 0,-28-28 0,82 1 0,-27 27 2,-28-28-4,192 1 2,-54 0 2,-28-1-2,-55 28 0,165 0 0,-82 0 1,-83 0-2,28 0 1,-83 0 1,55 0-2,-54 0 2,-29 28 0,29-1-1,-56-27 0,56 27 0,-56 1 0,0-1 0,28 1 1,-27-28 1,-1 27-2,1 1-1,-1-28 1,1 27 0,27 28 3,-1 0-6,1 0 3,28 27 1,-1-27 0,0 0 0,-27 0-2,0 0 2,82 55-2,-54-56 1,-1 29 0,0 27 1,-27-1-2,82 111 1,-109-83 2,27-27-2,0 137 1,82 0-1,-82 0 0,0-27-1,-28-28 2,28 0-2,-28 0 3,1 138-2,-1-138 1,1-28-1,-28 29-1,0 26 1,0-54 0,0 0 0,0-83 1,0 28 0,0-28-1,-28 28 0,1 0 0,27-55 0,-28-1 1,1 1-2,27-27 1,-27 54 0,-28 1 3,55-29-4,-55 29 2,0 54-2,27-55 1,-26-27 1,-1 55-1,27-28 0,-27-27 2,0 28-2,28-56-1,-83 55 1,83-27 1,-28-27-1,0 27-1,28-55 1,-28 0 1,27 27 0,1 1-1,-28-28 0,27 0 0,1 0 0,-28 27 2,0-27-4,0 28 3,28-28-2,-55 27 3,-1 0-2,-27 28 1,-27 0-2,27-55 1,83 28 1,-55-28-2,27 27 1,0 1 0,0-28 2,0 0-2,55 27 0,-27-27 0,-1 0 17,1 0 7</inkml:trace>
    </iact:actionData>
  </iact:action>
  <iact:action type="add" startTime="36715">
    <iact:property name="dataType"/>
    <iact:actionData xml:id="d1">
      <inkml:trace xmlns:inkml="http://www.w3.org/2003/InkML" xml:id="stk1" contextRef="#ctx0" brushRef="#br0">16577 16360 0,'0'0'0,"-55"0"7,-27 0 1,-1 0 1,1 0-2,0 0 4,-28 0-3,27-27-1,-81 27 1,-56-28 1,110 1-2,-164 0 1,54-28 1,56 27-2,-28-27 4,-1-27-4,1-28 1,55 28 0,0-1 0,55 1 0,-28 0 1,-27-110-2,54 82 3,56 55-2,-28-110 0,0 55 0,55-27 0,0 27 0,0-27 0,0 27 1,0 28-2,0-55 3,0-55-2,27-1 0,1-26 0,-28 54 0,27 83 0,1-110 1,27 82-1,-28 27 0,1 1 1,-1-28-1,0 28 0,56 0 1,-56-28-2,110-27 1,-54 54 1,-1-27-2,138-27 1,-111 55 2,-26 54-1,54-81-1,28 26-1,-1 28 2,28 0-2,110 1 1,-137 26 0,109 28 2,-26 0-2,-84 0 0,111 0 0,136 0 0,-246 0 0,247 28 0,-28 26 0,-165-26 2,111-1-2,-28 1 0,54 27 0,-54 0 0,-137 0 0,82 27 0,27 28 0,1-28 0,-83 0 0,28 1 2,-56-28-2,1 27 0,27 28 0,-55-28 0,-27 0 0,27 1 0,-27-28 1,55 109-2,-1-26 3,-26-29-2,-56-26 3,28-1-6,-28 28 3,-27-28 0,0 56 0,-28-84 0,1 111 3,-28-83-4,0 28 1,0-27 0,0-1 0,0 28 0,-28-28 0,-27 0 0,55-54 0,-82 82 2,27-28-2,-27-27 0,27 27 0,0-54 0,-27 54 1,-83 0-2,0-27 1,1 0 1,-28 0 1,-1 0-3,-136 27 1,137-54 0,-220 27 0,110-28 0,-27 1 0,55-28 1,-248 0-2,138 0 3,82 0-2,-82 0 0,82 0 0,-55 27 0,165-27 0,27 28 0,-54-1 0,109-27 3,55 27-4,-27-27 1,27 28 1,0-28-2,28 0 9,-1 0 94,1 0 45,-1 0-127,1 0 0,-1 0-2,28 27 5,-27-27-23</inkml:trace>
    </iact:actionData>
  </iact:action>
  <iact:action type="remove" startTime="53270">
    <iact:property name="style" value="instant"/>
    <iact:actionData xml:id="d2" ref="#d1"/>
  </iact:action>
  <iact:action type="add" startTime="53276">
    <iact:property name="dataType" value="strokeEraser"/>
    <iact:actionData xml:id="d3">
      <inkml:trace xmlns:inkml="http://www.w3.org/2003/InkML" xml:id="stk2" contextRef="#ctx0" brushRef="#br1">17345 14987 0</inkml:trace>
    </iact:actionData>
  </iact:action>
  <iact:action type="add" startTime="53950">
    <iact:property name="dataType" value="strokeEraser"/>
    <iact:actionData xml:id="d4">
      <inkml:trace xmlns:inkml="http://www.w3.org/2003/InkML" xml:id="stk3" contextRef="#ctx0" brushRef="#br1">17208 14274 0</inkml:trace>
    </iact:actionData>
  </iact:action>
  <iact:action type="remove" startTime="54974">
    <iact:property name="style" value="instant"/>
    <iact:actionData xml:id="d5" ref="#d0"/>
  </iact:action>
  <iact:action type="add" startTime="54975">
    <iact:property name="dataType" value="strokeEraser"/>
    <iact:actionData xml:id="d6">
      <inkml:trace xmlns:inkml="http://www.w3.org/2003/InkML" xml:id="stk4" contextRef="#ctx0" brushRef="#br1">17318 14137 0</inkml:trace>
    </iact:actionData>
  </iact:action>
  <iact:action type="add" startTime="56229">
    <iact:property name="dataType" value="strokeEraser"/>
    <iact:actionData xml:id="d7">
      <inkml:trace xmlns:inkml="http://www.w3.org/2003/InkML" xml:id="stk5" contextRef="#ctx0" brushRef="#br1">19431 14137 0,'0'-28'20</inkml:trace>
    </iact:actionData>
  </iact:action>
  <iact:action type="add" startTime="67422">
    <iact:property name="dataType"/>
    <iact:actionData xml:id="d8">
      <inkml:trace xmlns:inkml="http://www.w3.org/2003/InkML" xml:id="stk6" contextRef="#ctx0" brushRef="#br0">18086 11639 0,'0'0'1,"-82"0"6,-55 27 2,27 1-2,28-28 1,-28 27 0,-55-27 0,110 0 1,-55 0-2,1 0 3,26 0-1,-54 0-2,82 0 2,-27-27-2,-55-1 1,54 1 0,-54-55 0,82 54 1,0 1 0,-54-83-1,54 55 0,-28 0 1,-27-55-2,28 1 1,27 54 0,28 0 0,-56-28 0,1-54 2,27 27-2,28 55 0,-56-82 0,83 82 0,-27-27 0,0 0 0,27-1 0,0-27 3,-28 1-3,28-29-1,0 29 1,0-56 1,0 28-1,0 27-1,0-27 2,0 27 1,0-27-3,-27 27 2,27 27-2,0-81 1,0 81 0,0 1 0,0-28 0,0 55 0,0 0 0,27 1 2,1-1-1,26-28-2,-26 28 1,27 1 0,-28 26 0,28-54 0,0-1 0,27-26 3,-27 54-4,28 0 1,-56 55 0,28-55 0,0 27 0,27 1 0,-27 0 0,0 27 1,0 0 0,82-28-1,-82 28 0,82 0 0,-54 0 0,26 0 2,-26 0-4,26 0 3,-54 0-1,0 0 2,28 0-2,-29 0-1,1 28 1,0-1 0,-27 0 1,27 28-1,-1 0-1,-26-27 3,54 54-2,-27-27 0,-27-28 0,54 56 0,0-1 0,1 28 0,-29-55 0,56 55 2,-55-28-2,27 28 1,28 0-2,-27-1 1,-56-81 3,28 54-6,0 28 4,0-55-1,-28 27 2,28 0-3,-55-27 2,55 28-2,-28-28 1,1 54 1,-28-26-2,27-1 1,-27 28 0,0-28 2,0 28-1,0 27-2,0-27 1,-27 82 0,-28-27 0,55-83 0,-55 83 0,-27 27 0,27-27 3,0-83-3,0 55-1,-27-27 3,54-27-4,-54 26 2,54-26 0,-26-28 0,26 27 1,1-27 0,-83 55 0,82 0-2,-26-56 2,26-26-2,-27 54 2,-27-27-1,27 0 1,28-28-1,-1 1 0,-27-1 0,28 1 1,-1-28-2,1 0 14</inkml:trace>
    </iact:actionData>
  </iact:action>
  <iact:action type="add" startTime="74997">
    <iact:property name="dataType"/>
    <iact:actionData xml:id="d9">
      <inkml:trace xmlns:inkml="http://www.w3.org/2003/InkML" xml:id="stk7" contextRef="#ctx0" brushRef="#br0">18470 10459 0,'28'0'90,"-1"0"-75,28 0-5,0 0-2,0 0 0,0 0 0,0 0 0,0-28 0,27 28 2,83-27-4,-138-1 4,28 28-2,0 0 0,27 0 0,-54 0 2,-1 0-4,1 0 2,-1-27 8,0 27 2,28 0-2,-27 0-8,-1 0 4,28 0-8,-27 0 4,54 0 4,-55 0-4,1 0 3,27 0-4,0 0 1,-28 0 8,0 0-8,1 0 0,-1 0 0,1 0 12,-1 0-6,1 0-6,-1 0 8,1 0 0,-1 0 2,0 0-9,1 0-2,-1 0 9,1 0 0,-1 0-8,1 0 10,-1 0 3,1 0-1,-1 0-11,0 0 12,1 0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0:48:52.21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21261">
    <iact:property name="dataType"/>
    <iact:actionData xml:id="d0">
      <inkml:trace xmlns:inkml="http://www.w3.org/2003/InkML" xml:id="stk0" contextRef="#ctx0" brushRef="#br0">9963 9333 0,'0'28'57,"0"-1"-48,0 1-1,0-1 1,0 28-2,0-28 1,0 1 0,0 27 0,0 0 0,0 0 10,-28-1-10,28 1 0,0 0 0,0-27 0,0-1 0,0 28 0,0-28 3,0 1-4,0-1 1,0 28 8,0-27 0,0-1-8,0 1 0,0-1 14,0 1 2,-27-28-2,27 27-10,-28-27-4,28 27 24</inkml:trace>
    </iact:actionData>
  </iact:action>
  <iact:action type="add" startTime="22249">
    <iact:property name="dataType"/>
    <iact:actionData xml:id="d1">
      <inkml:trace xmlns:inkml="http://www.w3.org/2003/InkML" xml:id="stk1" contextRef="#ctx0" brushRef="#br0">9963 9416 0,'-28'0'57,"28"27"-34,-27 0-15,-1-27 2,28 28 6,-27-28-8,27 27 0,-28-27 4,28 28 12,-27-28 21,27 27-21,-28-27-14,1 0 26,27 28-21,-27-1 7</inkml:trace>
    </iact:actionData>
  </iact:action>
  <iact:action type="add" startTime="22933">
    <iact:property name="dataType"/>
    <iact:actionData xml:id="d2">
      <inkml:trace xmlns:inkml="http://www.w3.org/2003/InkML" xml:id="stk2" contextRef="#ctx0" brushRef="#br0">10017 9470 0,'28'28'73,"-28"-1"-56,27 1-9,1-28 1,-28 27-1,27 1-1,1-28 1,-28 27 0,27-27 0,-27 28 19,28-28-20,-1 0 27,0 0-14</inkml:trace>
    </iact:actionData>
  </iact:action>
  <iact:action type="add" startTime="23652">
    <iact:property name="dataType"/>
    <iact:actionData xml:id="d3">
      <inkml:trace xmlns:inkml="http://www.w3.org/2003/InkML" xml:id="stk3" contextRef="#ctx0" brushRef="#br0">12652 6945 0,'0'0'0,"0"28"7,0 26 1,0 1 0,0 0 0,0 0 0,0 28 0,0-29 2,-27 1-2,-1 55 0,28-82 0,0 26 0,0 29 0,0-28 0,0 0 4,0 0-8,0-1 6,0 1-1,0 0-2,0 0 1,0 0 0,0-28 0,0 1 0,0 27 0,0-28 10,-27 28-2,27-27 0,0-1 0,-28-27 2,28 28-6</inkml:trace>
    </iact:actionData>
  </iact:action>
  <iact:action type="add" startTime="24334">
    <iact:property name="dataType"/>
    <iact:actionData xml:id="d4">
      <inkml:trace xmlns:inkml="http://www.w3.org/2003/InkML" xml:id="stk4" contextRef="#ctx0" brushRef="#br0">12789 6945 0,'0'0'1,"-27"0"14,-1 0-8,-26 28 1,26-1 0,1 0 2,-28 1-2,55-1 0,-55 1 0,0 27 8,28-28 0,-1-27 0,28 28-2,-27-28-6,-1 27 4,1 1 14,-1-28-10,1 27 0</inkml:trace>
    </iact:actionData>
  </iact:action>
  <iact:action type="add" startTime="24797">
    <iact:property name="dataType"/>
    <iact:actionData xml:id="d5">
      <inkml:trace xmlns:inkml="http://www.w3.org/2003/InkML" xml:id="stk5" contextRef="#ctx0" brushRef="#br0">12789 6890 0,'28'0'8,"-1"0"33,1 0-7,-28 28-22,27-28-5,-27 27 1,28-27 8,-28 28-2,54-1 2,-54 0-8,28 1 9,-28-1-10,27 1 9,1-1-6,-28 1-2,27-1 0,-27 1 0,28-28 54</inkml:trace>
    </iact:actionData>
  </iact:action>
  <iact:action type="add" startTime="25607">
    <iact:property name="dataType"/>
    <iact:actionData xml:id="d6">
      <inkml:trace xmlns:inkml="http://www.w3.org/2003/InkML" xml:id="stk6" contextRef="#ctx0" brushRef="#br0">10951 10623 0,'0'0'1,"-28"28"6,-27-28 1,28 0 0,-56 27 0,29-27 0,-29 0 0,28 0 2,-54 0-2,26 0 0,1 28 0,-83-1 0,138-27 0,-56 28 2,-26-28-4,26 0 2,28 0 2,1 0-2,26-28 0,1-27 1,-1-27 2,-27-28-7,28 28 4,-1-28 0,28-82 0,-27 27 2,27 55-2,0 28 0,0 0 0,0-1 0,0-27 0,0 28 0,0 0 0,0 27 0,0 0 2,27-27-2,1-1 0,-28 56 0,55-28 0,-55 27 0,27-26 0,28-1 0,0 0 0,-28 27 2,28 1-2,28-28 0,-28 0 0,-1 55 0,29-27 0,-28-1 1,27 1-2,55-1 3,-54 28-2,-1-27 1,-27 27-2,27 0 1,55-28 0,-82 28 0,0 0 0,-27 0 0,54 0 2,-55 0-2,1 0 0,-1 0 0,28 0 0,0 28 8,-28 27-8,28 0 0,-27 0 2,-1-28-2,28 55 0,-27-27 1,-1-27-1,0 27-1,1 54 3,-1-54-4,1-27 4,-1 27-2,-27 27 0,0-55 0,28 56 0,-28-56 0,0 28 0,0 27 0,0 1 8,0-28-6,0 27-2,0 28 0,0-28 0,-55 1 0,55-29 0,-55 1 0,55 0 0,-28-27 1,1-1 0,0 1-1,-1-1 0,-27 1 0,28-28 16</inkml:trace>
    </iact:actionData>
  </iact:action>
  <iact:action type="add" startTime="27071">
    <iact:property name="dataType"/>
    <iact:actionData xml:id="d7">
      <inkml:trace xmlns:inkml="http://www.w3.org/2003/InkML" xml:id="stk7" contextRef="#ctx0" brushRef="#br0">13228 8894 0,'0'0'1,"-27"0"7,0 0 0,-1 0 0,-54 0-1,54 0 3,-54 0-2,27 0 0,0-82 0,0 82 0,0-110 4,1 55-4,26 28 0,-27-56 0,28-27 2,27 83-2,-28-55 0,1 27 0,-1-28 0,28 28 0,0-27 0,-27-83 0,0 56 0,27 26 3,-28-54-4,1 82 1,27-27 1,-28-1-1,28 1-1,0 55 1,0-1 0,0-54 0,0 27 1,0-27 0,55-1 0,-27 28-2,-1 0 1,28-54 0,-28 81 0,28-54 0,0-28 2,0 83-2,-28-28 0,28 27 0,-55 1 0,55-1 0,-55 1 2,28 27-4,-1 0 12,1 0 6,-1 0-16,0 0 8,28 0-8,-27 0 0,27 0 0,0 0 2,27 27-2,0 1 0,-27-1 0,0 1 0,27-1 0,1 1 0,-1-1 0,-27 0 2,-28-27-2,28 28 0,0 27 0,0 0 8,-28-55-8,1 27 0,-1-27 0,-27 55 2,28-55-2,-1 28 0,-27-1 0,28 0 0,-1 28 0,1-55 0,-28 28 0,27 27 2,0-28-2,-27 28 0,28 0 0,-28-28 0,27 28 0,-27 0 0,28-27 0,-28-1 0,27 28 0,-27 0 2,0 0-2,0 0 0,0-28 0,0 55 0,0-27 0,0 28 0,0-28 4,-55 82-2,28-27 2,-28 54-4,0-109 0,0 55 0,0-28 0,0-27 0,1 28 0,-1-28 0,-28-1 0,56 1 2,-1 0-2,-26-27 1,26-1-1,1 1-1,-1-28 1,28 27 0,-27-27 0,-1 0 10,-27 0-2,28 27-8,0-27 0,-1 28 0,-27-28 0,28 0 0,-1 27 0,-27 1 2,28-28 15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0:57:39.64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0063">
    <iact:property name="dataType"/>
    <iact:actionData xml:id="d0">
      <inkml:trace xmlns:inkml="http://www.w3.org/2003/InkML" xml:id="stk0" contextRef="#ctx0" brushRef="#br0">16577 7165 0,'-28'0'39,"-27"0"-32,-82 0 3,-82 0-2,81 27 2,-109-27-4,55 0 2,82 28 0,1-28 0,54 0 0,0 0 0</inkml:trace>
    </iact:actionData>
  </iact:action>
  <iact:action type="add" startTime="10760">
    <iact:property name="dataType"/>
    <iact:actionData xml:id="d1">
      <inkml:trace xmlns:inkml="http://www.w3.org/2003/InkML" xml:id="stk1" contextRef="#ctx0" brushRef="#br0">15534 6945 0,'-55'28'24,"0"-1"-16,28 0-1,-28 1 3,27-28-2,-27 27 0,28 1 0,-28-1 0,28 1 0,-28-28 4,27 0-4,1 27 0,-1 1 0,1-28 2,-1 27-2,1-27 0,0 28 0,-1-1 8,1-27 6,27 27-10,55 1 128,-28-28-122,0 0-10,1 27 0,-1-27 1,28 0 2,-27 0-3,-1 0 0,1 0 0,-1 0 8,0 0-6,1 0 2,-1 0 4,1 0-8,-1 0 18,1 0-2,-1 0 16</inkml:trace>
    </iact:actionData>
  </iact:action>
  <iact:action type="add" startTime="17384">
    <iact:property name="dataType"/>
    <iact:actionData xml:id="d2">
      <inkml:trace xmlns:inkml="http://www.w3.org/2003/InkML" xml:id="stk2" contextRef="#ctx0" brushRef="#br0">15506 11529 0,'-55'0'118,"28"0"-109,-28 0-3,28 0 2,-28 0 0,-28 0 2,56 0-1,0 0-2,-1 0 1,1 0 8,-1 0-8,1 0 0,-28-27 14,27 27-13,1-28-1,0 28-1,-28 0 1,27-27 0,-27-1 0,28 28 0,-1-27 0,-26 0 2,26 27 11,-27-28-14,28 1 1,-1-1 4,28 1-4,-27 27 0,-1-28 0,28 1 11,0-1-12,-27-27 1,27 28 0,0 0 0,0-1 0,0-27 0,0 28 10,0-28-10,0 27 8,27-26-8,1-1 8,-1 27-8,1 1 6,82-83-5,-56 82-2,1 1 1,-27 0 0,-1 27 0,83-28 1,-83 28-2,28-27 2,0-1-2,0 28 6,55-27-4,-55 27 0,0-28-2,0 28 1,-1-27 0,1 27 0,0 0 0,28 0 0,-1 0 0,-55 0 2,28 0-1,28 0-2,-29 0 1,1 0 4,28 0-4,-28 0 0,0 0 3,-28 0-4,0 0 1,1 0 0,-28 27 0,27-27 1,1 0-2,27 28 1,-55-1 12,27 1-12,1-1 2,-1-27-2,-27 55 0,27-55 0,-27 55 0,0-28 8,28 1-7,-28-1-2,0 1 5,0 27-2,0-28-2,0 1 0,0-1 0,-28 0 4,1 1-4,-28-1 0,28 28 0,-1-55 0,-27 28 0,28-28 3,-1 27-4,1-27 5,-55 28-4,54-1 0,-54-27 0,54 27 0,-27 1 1,28-28-2,-28 0 3,-55 0-2,83 0 0,-1 27 0,1-27 0,0 0 2,-1 0-4,28 28 2,-27-28 7,-1 0 0,1 0-7,-1 27 0,1 1 0,-1-28 8,1 0-6,0 0 7,27 27-10,-28-27 13</inkml:trace>
    </iact:actionData>
  </iact:action>
  <iact:action type="add" startTime="26572">
    <iact:property name="dataType"/>
    <iact:actionData xml:id="d3">
      <inkml:trace xmlns:inkml="http://www.w3.org/2003/InkML" xml:id="stk3" contextRef="#ctx0" brushRef="#br0">21270 11310 0,'-28'0'56,"1"0"-51,-55 0 3,27 0 0,-55 0 0,28 0 0,-83 0 0,55 0 0,28 0 0,-1 0 0,-26 0 0,26 0 2,1-28-2,0 1 1,27 27-2,0 0 1,27-28 0,-26 1 0,26 27 0,1 0 0,27-28 2,-28 1 6,1-1-7,-1 28-2,28-27 1,-27-28 0,-1 55 2,28-27-2,0-1 4,0-27-4,0 28 8,0-28-8,0 28 8,28-28-8,27 27 4,0-54-6,27 54 2,28-54 0,-55 55 0,109-56 0,-136 83 0,109-82 0,-82 54 0,0 28 2,-28-27-2,1 0 0,27 27 2,-28 0-3,28-28 0,27 28 1,1 0 0,-29 0 2,29 0-2,-1 0 0,0 0 0,28 0 0,-27 0 0,-29 0 0,1 28 0,-27-28 3,27 0-5,-28 0 3,1 27-1,-1-27 8,0 0-8,-27 27 0,28 1 0,-1-28 0,28 0 0,-27 27 2,27 1 6,-55-1-8,27-27 0,0 28 0,1-28 0,-28 27 0,27 1 2,1-1-2,-1-27 0,-27 55 0,28-28 0,-28 1 6,0-1-8,0 1 2,0 54 2,0-54-4,0 26 4,0-26-2,0-1 0,0 1 0,0-1 0,0 1 0,0-1 8,-28 28-4,28-28-2,-27 1-1,-1-28-2,28 55 3,-55-55-3,1 82 0,26-54 9,1-28-8,-28 55 2,-165 82 53,110-110-56,83-27 13,0 0 33,-1 0-35,1 0-11,-1 0 11,1 0-12,-1 0 2,1 0 9</inkml:trace>
    </iact:actionData>
  </iact:action>
  <iact:action type="add" startTime="32229">
    <iact:property name="dataType"/>
    <iact:actionData xml:id="d4">
      <inkml:trace xmlns:inkml="http://www.w3.org/2003/InkML" xml:id="stk4" contextRef="#ctx0" brushRef="#br0">13146 10568 0,'-27'0'8,"-1"0"11,1 0-13,27 28 1,-28-28 1,1 0 11,-28 0-2,28 0-11,-28 0 4,0 0-4,0 0 2,-27 0 0,-28 0 2,27 0-2,1 0 1,27 0-2,-27 0 1,-28 0 1,28 0-2,-1 0 1,29 0 0,-84 0 0,83 0 2,-27-28-2,-28 28 2,55 0-4,1 0 2,26 0 0,-27-27 0,28 27 0,-1 0 0,28-27 3,-27 27 2,27-28 5,-28 28-3,28-55-8,-27 0 1,27 28 0,0-1 0,0 1 0,0 0 0,0-28 0,0 27 0,0 1 0,0-28 0,27 27 2,-27 1 7,110-110-10,-55 109 1,0-27 0,0 28 2,-28-1-4,28 1 3,55-28 0,-55 28 2,55-1-2,-28 1-1,0-1 4,83 1-3,-83 27-2,56-28 1,-29 1 0,-26 27 0,-1 0 0,-27 0 0,27-28 2,-27 28 0,0 0-4,0 0 4,-28 0 0,56 0-1,-1 0-2,0 0 1,-27 28 0,0-28 2,-27 27-2,54 1 0,-55-1 0,1 1 0,27-28 0,-55 55 0,55-55 3,-1 82 2,-26-82-3,-28 55-1,27-55-2,-27 27 1,0 28 3,28-27-6,-28-1 7,0 28-4,0-28 3,0 1 0,0 27-3,0-28 0,0 1 0,-28-1 0,1 1 0,-1-1 0,-26 1 1,26 26-2,-27-54 1,0 28 0,0-1 2,1-27 4,-29 28-8,28-28 2,0 0 0,28 0 8,27 27-4,-27-27-2,-1 0-1</inkml:trace>
    </iact:actionData>
  </iact:action>
  <iact:action type="add" startTime="33945">
    <iact:property name="dataType"/>
    <iact:actionData xml:id="d5">
      <inkml:trace xmlns:inkml="http://www.w3.org/2003/InkML" xml:id="stk5" contextRef="#ctx0" brushRef="#br0">18169 10678 0,'0'0'1,"-55"0"6,0 0 2,-82 0-2,82 0 1,0 0 0,-28 0 4,1 0-6,55 0 2,-28 0 0,27 0 0,-27 0 0,28 0 12,-28 0-10,55-27-1,-55-1-2,0-27 1,0 1 2,1 26-4,-1-27 2,27 28 3,-27-28-3,0 27-1,28 1 1,0 0 1,-1-1 0,1 1-2,-28-1 0,27 1 1,1-1 3,-1 1-3,1-1 7,0 1 3,-1 27-8,28-28 8,0 1-6,-27 27-4,27-27 0,0-28 9,-28 27 0,28 1-1,0-1 0,0 1-8,0-1 8,28 1-8,-1 27 4,1-55-1,-1 28-4,0-1 1,56 1 0,-56 27 0,28-28 1,27-27-2,1 55 2,-1-27-1,0 27 1,1-28 3,-28 28-3,109 0-1,-26 0-1,-56 0 1,-27 0 0,55 0 0,-28 0 0,28 0 2,-28 0-2,0 0 0,-27 0 4,0 0-4,-27 0 2,-1 0-4,0 0 10,28 0-6,-27 0-2,27 28 0,-28 27 1,28-55-2,-28 27 1,28 1 0,-27-1 0,-1 1 8,28 27-6,-27-28-1,-1 0 6,28 1 5,-55-1-11,27 1-2,1-28 1,-28 27 0,0 1 8,27-1-6,-27 1 6,0-1 0,0 0-8,0 1 0,0-1 8,0 1-6,0-1-1,0 1 6,0-1-7,0 1 0,0-1 8,-27-27-8,-1 55 2,1 0 14,-1-55-11,1 0-2,27 27-5,-27-27 2,-28 28 8,27-1-8,1-27 0,-28 0 1,0 28-2,28-28 1,-28 27 0,0-27 2,-28 0 0,29 0-4,-29 28 2,1-28 0,0 27 0,-1-27 0,28 27 4,-27-27-4,55 0 4,-28 0-6,27 0 2,1 0 0,-1 0 4,-27 0-2,1 0-4,26 0 2,-27 0 0,28 28 0,-28-28 10,27 0-2</inkml:trace>
    </iact:actionData>
  </iact:action>
  <iact:action type="add" startTime="48140">
    <iact:property name="dataType"/>
    <iact:actionData xml:id="d6">
      <inkml:trace xmlns:inkml="http://www.w3.org/2003/InkML" xml:id="stk6" contextRef="#ctx0" brushRef="#br0">3376 11392 0,'27'0'73,"28"0"-65,0 0 0,0 0 1,0 0-2,27 0 2,-27 0-2,27 0 3,-54 0-2,54 0 0,1 0 0,-29 0 0,56-27 0,0 27 1,-28-28-2,-27 28 3,-27 0-2,54 0 0,-55-27 0,1 27 0,-1 0 8,1 0 11,27 0-7,-28 0-4,1 0-1,-1 0 7,0 0-14,1 0 18,-1 0-2,1-28-3,-1 28-14</inkml:trace>
    </iact:actionData>
  </iact:action>
  <iact:action type="add" startTime="49735">
    <iact:property name="dataType"/>
    <iact:actionData xml:id="d7">
      <inkml:trace xmlns:inkml="http://www.w3.org/2003/InkML" xml:id="stk7" contextRef="#ctx0" brushRef="#br0">1949 15317 0,'-28'0'33,"-27"0"-18,1 28-6,-29-28 0,28 0-1,-27 0 0,0 0 0,-28 0 0,-110 0 0,165 0 1,-109 0-2,54 0 3,28 0-2,-83 0 0,28-28 0,27 28 0,0-27 0,28 27 0,27-28 0,0 28 10,28-27-10,-28-1 8,55 1-8,-28 27 0,1-55 0,-1 28 0,1-1 3,0 1-4,-1-28 9,1 55-8,27-55 0,0 28 8,0-1-8,0 1 10,0-1-10,0 1 8,0-28-8,0 27 0,55-27 0,-28 28 0,0 0 2,56-28-2,27 55 0,-56-28 0,29-27 0,54 0 0,55 1 0,-110 26 0,1 28 0,136-55 2,-54 55-2,-55-27 0,0 27 0,-1 0 0,56 0 0,-83 0 0,-27 0 0,28 0 4,-29 0-6,1 0 2,0 0 0,0 27 0,27 1 0,1-28 0,-28 27 0,0 1 0,-28-1 0,28-27 2,-55 27-2,27-27 0,1 0 8,-28 28-8,0-1 0,27-27 0,-27 28 0,28 27 2,-1-55-2,-27 55 0,0-28 0,0 28 0,0-28 0,0 28 0,0-27 0,0 27 10,0-28-10,0 1 0,0 26 0,0-26 8,-27 27-8,-1-28 2,1 28-2,-28-27 8,55-1-8,-28 0 0,-26 1 0,26-1 0,-27 1 1,28-1-2,-1-27 3,-27 28-2,1-1 0,-1-27 9,27 0-10,1 28 1,-1-28 14,1 0-6,-1 0 8</inkml:trace>
    </iact:actionData>
  </iact:action>
  <iact:action type="add" startTime="60091">
    <iact:property name="dataType"/>
    <iact:actionData xml:id="d8">
      <inkml:trace xmlns:inkml="http://www.w3.org/2003/InkML" xml:id="stk8" contextRef="#ctx0" brushRef="#br0">5517 15427 0,'27'0'131,"0"0"-113,1 0-3,-1 0-7,1 0 0,-1 0 0,1 0 0,-1 0 10,1 0-10,-1 0 0,0 0 8,1 0-8,-1 0 0,1 0 0,-1 0 0,1 0 3,-1 0-4,28 0 2,-28 0-2,1 0 1,-1 0 0,1 0 0,-1 0 1,28 0-2,-27 0 3,26 0 6,-26 0-8,-1 0 0,1 0 0,-1 0 0,1 0 0,-1 0 0,1 0 11,-1 0-4,0 0-7,1 0 8,27 0 2,-28 0-2,1 0-8,-1 0 9,1 0-9,-1 0 13,0 0 4,1 0-10,-1 0-5,-27-27 6,28 27-8,-1 0 0,1 0 8,-1 0-8,1 0 19,-1 0-3,0 0-7,1 0-9,-1 0 0,1 0 1,-1 0 1,28 0-4,-27 0 5,-1 0 1,0 0-2</inkml:trace>
    </iact:actionData>
  </iact:action>
  <iact:action type="add" startTime="62771">
    <iact:property name="dataType"/>
    <iact:actionData xml:id="d9">
      <inkml:trace xmlns:inkml="http://www.w3.org/2003/InkML" xml:id="stk9" contextRef="#ctx0" brushRef="#br0">5654 15345 0,'0'0'1,"-28"0"17,1 0-10,-1 0-1,1 0 13,0-28 6,-1 1-10,1-28 0,27 27 0,-28-26-7,28 26-2,-27-27 3,27 28-2,0-1 0,0-27 0,0 28 0,0 0 0,0-28 0,0 27 0,0 1 0,0-1 2,0 1-2,0-1 0,0 1 0,27 27 0,1-55 0,-1 28 0,1 27 0,-28-28 3,27 1-4,28 27 1,-28-28 0,28 1 0,0 27 0,0-28 0,0 28 0,0-27 0,27 27 2,0-28-2,-27 28 0,83 0 0,-84 0 0,1 0 0,28 0 3,-28 0-6,-1 0 3,1 0 2,28 0-2,-28 28 0,-1-28 0,-26 27 0,27 1 0,-28-1 0,1 1 0,27-1 0,-28 1 2,55 26-2,-82 1 0,28-55 0,-1 55 0,1-27 0,-28-1 0,55 28 0,-55 0 10,0-28-10,27 1 0,0 27 0,-27-28 0,28 1 0,-28 27 0,0-28 0,0 0 2,0 1-2,0-1 0,0 1 0,0-1 0,0 28 8,0-27 2,0-1 6,-55-27-16,0 27 8,0 1-8,28-28 0,-28 0 2,0 27-2,-55-27 0,28 0 0,27 0 0,0 0 0,0 0 0,0 0 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0:57:39.64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4936">
    <iact:property name="dataType"/>
    <iact:actionData xml:id="d0">
      <inkml:trace xmlns:inkml="http://www.w3.org/2003/InkML" xml:id="stk0" contextRef="#ctx0" brushRef="#br0">10264 10184 0,'-27'-55'8,"27"28"-1,-27-1 7,27 1-6,0-1 0,0 1 8,0 0 0,-28 27 57,28-28-45,0 1 0,-27 27-21,27-28 1,0 1 9,0-1 0,0 1-9,0-1 8,0 1 0,0 0 7,0-1-8,0 1-7,0-56 0,27 28 0,1 28 0,-28-1 0,27 28 0,-27-27 2,55 27-2,-28 0 0,1-27 0,-1-1 0,1 1 0,-1 27 0,-27-28 0,55 1 0,0-1 2,55 28 6,-28-27-5,110-1-4,-55 1-1,-54 27 2,26 0 0,56 0 0,27 0 2,-82 0-2,0 0 0,-55 0 0,54 27 0,1-27 0,0 28 0,-28-1 0,-54 1 2,-1-28-2,28 27 0,-27 1 0,26-28 0,1 55 0,-27-28 0,27-27 0,0 27 2,-55 1-2,27-28 0,-27 27 0,27-27 0,-27 28 0,28-28 0,-1 0 0,-27 27 0,0 1 0,28-1 2,-28 1 6,0-1-8,0 1 8,27-1 10,-27 0-10,0 28-8,0-27 8,0-1-8,0 1 0,0-1 0,0 1 2,-27-1-3,-1 0 10,1 1-9,27 27 0,-55-55 0,55 55 0,-27-55 0,-1 27 2,-27 1-2,28-1 8,-1-27-8,1 28 0,-1-28 0,-26 27 0,26-27 0,-27 0 2,0 0-2,0 27 0,28-27 0,-28 28 0,0-28 0,0 0 0,-27 0 0,27 27 2,28-27-2,-28 0 0,0 0 0,0 0 0,-27 28 0,54-28 0,-27 0 0,0 0 0,1 0 2,26 0-2,-27 0 0,28 0 0,-28 0 0,0 0 1,0 0-2,28 0 1,-28 0 0,27 0 27,-27 0-28,1 0 1,-1 0 0,0 0 0,-28 0 2,29 0-2,-1 0 0,0-28 0,55 1 214</inkml:trace>
    </iact:actionData>
  </iact:action>
  <iact:action type="add" startTime="18575">
    <iact:property name="dataType"/>
    <iact:actionData xml:id="d1">
      <inkml:trace xmlns:inkml="http://www.w3.org/2003/InkML" xml:id="stk1" contextRef="#ctx0" brushRef="#br0">19623 13368 0,'-27'0'29,"-1"0"-22,1 0 1,-56 0 2,1 0-2,0 0 0,-110 0 0,82 0 0,0 0 0,-109-27 0,54-1 0,-27 1 0,-28 0 2,83-1-2,-55 1 0,-110-1 0,82-27 0,56 28 0,-56-1 0,28 1 0,0-1 2,82 28-2,-137-82 0,110 55 0,-55-28 0,55-28 0,-1 29 0,56-1 0,27 27 0,28-27 2,-56 0-2,83 28-1,-82-83 2,55 83-1,-1-1 0,28-27 0,-27 28 0,27-1 0,0-26 2,0-1-2,0 27 0,0 1 4,0-56-4,0 29 0,0 26 0,0 1 0,0-28 0,0 0 2,55 0 1,-55 0-6,27 0 3,0 28 0,1-28 0,27 0 0,-55 27 0,55 1 0,-28-28 2,28 0-2,0 0 0,0 28 0,-28-1 0,56-27 1,-56 28-2,28 0 1,0-1 3,55 1-4,-56-1 1,1 1 1,0-1-2,0 28 1,28 0 0,-1 0 0,28 0 0,27 0 2,-27 0-2,54 0 0,-26 0 0,-29 0 1,-26 0 2,26 0-5,-26 0 0,54 0 6,-27 55-6,82 0 2,-110-27 0,1-1 0,26 0 0,-26 28 0,26 0 2,-26-27-4,-28-1 2,54 28 2,-54 0-2,28-28 0,-28 28 0,54 0 0,-54 0 0,28 27 0,-29 1 0,29-28 2,-56-28-2,28 56 0,0-29 0,-28-26 0,28 54 0,-27-27 1,-1-27-3,1 26 3,-1 1 1,28 0-2,-55 0 1,27 0-2,1 0 1,-28 0 0,27-28 0,28 83 0,-55-82 0,28-1 2,-1 28-1,28 27-2,-28-54 1,1 27 0,-28 27 0,0-55 0,27 1 0,-27-1 2,28 28-2,-28-27 0,0-1 0,0 1 0,0-1 0,0 0 0,0 1 10,-28-1-2,1 1 0,-1-28 4,28 27-12,-27-27 14,0 0 6,27 28-19,-28-28 0,1 0 23</inkml:trace>
    </iact:actionData>
  </iact:action>
  <iact:action type="add" startTime="28871">
    <iact:property name="dataType"/>
    <iact:actionData xml:id="d2">
      <inkml:trace xmlns:inkml="http://www.w3.org/2003/InkML" xml:id="stk2" contextRef="#ctx0" brushRef="#br0">9908 4145 0,'-28'0'16,"28"28"-6,-27-28 3,-1 0-10,1 0 5,-28 0 0,0 0 0,-27 0 0,27 0 0,-55 0 0,0 0 2,-82 0-2,82 0 0,28 0 0,-28 0 0,-82 0 0,82 0 0,28 0 0,-55 0 0,82 0 2,-55 0-2,0-28 0,28 28 0,-28-27 0,1-1 0,-1 1 0,-27-1 0,-1 1 0,111 27 2,-28-27-2,0 27 0,-27-28 0,54-27 0,-54 0 0,55 28 0,-1-28 0,1 55 2,-1-27-2,28-1 0,-27-27 0,-1 28 0,28-1 0,0 1 0,0-1 0,0 1 0,0-28 2,0 28 7,0-28-10,0 27 1,0-27 0,0 0 0,28 1 0,-1-29 0,1 56 18,-28-1-18,55 1 0,-1 27 8,1-28-8,-55 1 2,55 27-2,-27 0 8,27 0-8,-1 0 0,-26-28 0,-1 28 0,56 0 8,26 0-6,29 0-2,-56 0 0,0 0 0,-27 0 0,28 0 0,-1 28 0,0-1 0,1 1 0,-29-28 2,56 27-2,-27 1 0,-1-1 0,83 1 0,-111-28 0,29 27 0,-1 28 2,-27-55-2,0 27 0,-28 1 0,56-1 0,-28 1 0,-28-1 0,28 1 0,0-1 0,-28 1 2,1-28-2,-1 27 0,1 0 0,26 28 0,-26-27 1,-1-1-2,28 28 1,-27-27 0,-1 27 0,1-1 2,-1 1-2,0-27 0,1 27 0,-28-28 0,0 1 0,27 26-1,1 1 3,-28-27-1,0-1-1,0 1 0,0 27 8,0-28 0,0 1 1</inkml:trace>
    </iact:actionData>
  </iact:action>
  <iact:action type="add" startTime="30701">
    <iact:property name="dataType"/>
    <iact:actionData xml:id="d3">
      <inkml:trace xmlns:inkml="http://www.w3.org/2003/InkML" xml:id="stk3" contextRef="#ctx0" brushRef="#br0">18525 4557 0,'0'0'1,"-82"0"6,27 0 1,-55 27 2,28-27-2,0 0 0,-28 0 0,0 0 0,0-27 0,-137-28 0,138 28 0,-29-28 0,29 27 2,54 1 0,0-1-4,27 1 2,1-28 0,-1 0 0,28 28 0,-27-28 0,27 0 0,-27-27 2,-1 27-2,1 0 0,27 27-1,0-27 2,-28 1-1,28-1 0,0 0 2,0-55-2,0 55-1,0 0 2,0-27-1,0-1 0,0 56 0,0-28 0,0 28 0,0-1 2,28 28-2,-1-27 0,1-1 0,-1 28 0,0-27 0,1-1 0,27 28 0,0 0 4,0-27-6,-1 27 2,1-28 0,28 28 0,26 0 0,-26 0 0,27 0 0,27 0 0,27 0 0,-26 0 2,-29 28-2,-26-1 0,81 28-1,-54-27 2,0-1 1,55 1-4,-28-1 2,-27 28 1,-1-28 0,1 28-1,-27-27 0,54 27 0,-82-28 0,0 1 0,-1 26 0,1-26 0,55 54 0,-55-54 2,0 27-2,55 0 0,-55-1 0,-28-26 0,28 27 0,0-28 0,-28 28 0,1-55 2,-1 28-2,1-1 0,-28 0 0,27 28 3,-27 0-6,0-27 3,0-1 0,27 28 0,-27-27 2,0 26-1,0-26-2,0 27 1,0 0 0,0-28 0,-27 28 0,0 0 0,-1 0 0,1-28 2,-1-27-2,1 55 0,-28-55 8,27 28-8,1-28 0,-28 27 0,28-27 0,-1 0 2,-27 28-3,-27-28 2,55 0-1,-28 0 0,0 0 0,0 0 0,0 0 0,-27 0 2,27 0 6,27 0-8,1 0 0,-1 0 0,1 0 0,0 0 8,-1 0 6,1 0 14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0:57:39.64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11223">
    <iact:property name="dataType"/>
    <iact:actionData xml:id="d0">
      <inkml:trace xmlns:inkml="http://www.w3.org/2003/InkML" xml:id="stk0" contextRef="#ctx0" brushRef="#br0">12762 10431 0,'0'28'76,"0"-1"-69,0 1 0,-28-1 12,1 28-4,0-28-7,-1 28 0,1-27 0,-1-1 1,28 1-2,-27-28 1,27 27 3,-28-27-3,1 28-1,27-1 1,-28-27 0,28 27 0,-27-27 1,0 55-1,-1-27 10,1-28-10,27 27 3,-28 1-7,1-1 13,-1 1-1,28-1 2,-27-27-10,27 27-1,-28-27 28,28 28-15,-27-28 59</inkml:trace>
    </iact:actionData>
  </iact:action>
  <iact:action type="add" startTime="12054">
    <iact:property name="dataType"/>
    <iact:actionData xml:id="d1">
      <inkml:trace xmlns:inkml="http://www.w3.org/2003/InkML" xml:id="stk1" contextRef="#ctx0" brushRef="#br0">12186 10898 0,'0'27'68,"0"28"-51,0-27-10,0-1 4,0 1-5,-28-1 11,28 0-10,-27 1 10,27-1-2,0 1 3,0-1 18,27-27 139,1 0-159,-1 0 4,-27-27-13,27 27 12,1 0 9,-1-28-20,1 28 0,-1 0-1,1 0 3,-1 0 15,-27-27-17,28 27 8,-1 0-8,-27-28 14,27 28-15,1 0 10,-1 0 23</inkml:trace>
    </iact:actionData>
  </iact:action>
  <iact:action type="add" startTime="17964">
    <iact:property name="dataType"/>
    <iact:actionData xml:id="d2">
      <inkml:trace xmlns:inkml="http://www.w3.org/2003/InkML" xml:id="stk2" contextRef="#ctx0" brushRef="#br0">13393 11804 0,'-27'0'74,"27"27"-56,-28-27-10,28 28-1,-27-28 1,-1 27 1,1 1-2,-1-1 10,1-27-9,27 27 1,-27 1-1,-28-28 0,55 55 1,-55-55-2,55 27 1,-55 1 1,27-1-1,1 1 1,0-1 8,-1-27-10,1 27 2,-1-27 6,28 28-6,0-1 9,-27-27-11,-1 0 34</inkml:trace>
    </iact:actionData>
  </iact:action>
  <iact:action type="add" startTime="18774">
    <iact:property name="dataType"/>
    <iact:actionData xml:id="d3">
      <inkml:trace xmlns:inkml="http://www.w3.org/2003/InkML" xml:id="stk3" contextRef="#ctx0" brushRef="#br0">12899 11996 0,'0'27'52,"-27"1"-42,27-1-2,0 1 0,-28-28-1,28 27 1,0 1 0,-27-1 0,27 0 0,-28 1 7,1-1 9,27 1 6,0-1-14,0 1 15,-28-28-12,28 27-3,28-27 196,-1 0-203,1 0 8,27 0-9,-28 0 8,28 0-9,0 0 10,-55-27-7,27 27-2,28 0 0,-27 0 0,-1 0 0,1-28-1,-1 28 9,0 0-1,1 0 13,-1 0-2,1 0 25</inkml:trace>
    </iact:actionData>
  </iact:action>
  <iact:action type="add" startTime="22968">
    <iact:property name="dataType"/>
    <iact:actionData xml:id="d4">
      <inkml:trace xmlns:inkml="http://www.w3.org/2003/InkML" xml:id="stk4" contextRef="#ctx0" brushRef="#br0">13613 13945 0,'27'0'73,"1"0"-42,-1 0-15,0 0-9,1 0 2,27-28 6,0 28-4,-28 0-4,28 0 10,-28 0-2,1 0-7,-1 0 0,28-27 2,-27 27 7,-1 0-10,1-28 1,-1 28 13,0 0 1,28-27-4,-27 27-4,-1 0 3,1 0-8,-1 0 2,-27-27 10</inkml:trace>
    </iact:actionData>
  </iact:action>
  <iact:action type="add" startTime="23944">
    <iact:property name="dataType"/>
    <iact:actionData xml:id="d5">
      <inkml:trace xmlns:inkml="http://www.w3.org/2003/InkML" xml:id="stk5" contextRef="#ctx0" brushRef="#br0">13832 13808 0,'-27'0'16,"-1"0"11,28 27-21,-55-27 2,28 0 9,27 27-4,-27-27-5,27 28 4,-28-28 5,1 0-2,27 27-5,-28-27-1,28 28 19,-27-28 0,27 27-19,0 1 4,0-1 14,-28-27-6,56 0 161,-1 28-156,1-28-6,-1 0-13,1 0 16,-1 0-3,-27 27-12,27-27 10,1 27-7,-1-27 10,1 0 4,-1 0 12,-27 28-14,28-28 30</inkml:trace>
    </iact:actionData>
  </iact:action>
  <iact:action type="add" startTime="33846">
    <iact:property name="dataType"/>
    <iact:actionData xml:id="d6">
      <inkml:trace xmlns:inkml="http://www.w3.org/2003/InkML" xml:id="stk6" contextRef="#ctx0" brushRef="#br0">13091 13011 0,'28'0'188,"27"0"-180,-28 0 0,28 0 0,0 0-1,0 0 3,0 0-2,27 0 0,-27 0 0,0 0 1,-28 0-2,28 0 1,0 0 0,0 0 0,0 0 3,27 0-3,-55 0 0,28 0-1,0 0 1,0 0 0,-27 0 0,-1 0 1,28 0 2,0 0-5,0 0 3,0 0-2,-1 0 4,-26 0-5,54 0 1,-27 0 2,0 0 1,0 0-3,0 0 2,-28 0-2,56 0 1,-29 28 1,1-28-2,0 0 1,-27 0 0,27 0 2,27 0-1,0 27-1,-27-27 1,0 0-3,0 0 2,0 0 1,0 0-2,0 0 3,-28 0-1,0 0-2,1 0 1,-1 0 9</inkml:trace>
    </iact:actionData>
  </iact:action>
  <iact:action type="add" startTime="37086">
    <iact:property name="dataType"/>
    <iact:actionData xml:id="d7">
      <inkml:trace xmlns:inkml="http://www.w3.org/2003/InkML" xml:id="stk7" contextRef="#ctx0" brushRef="#br0">11692 16141 0,'27'27'116,"0"-27"-100,28 0-1,-27 28-5,-1-28-2,28 0 1,0 0-2,27 0 2,-27 0-2,0 0 1,0 0 0,0 0 1,27 0 0,-27 0-1,27 0 0,-27 0 0,0 0 1,28 0-1,-1 0-1,0 0 2,1 0-1,-1 0 2,-27 0-3,0 0 1,-28 0 1,55 0-1,1 0-1,-56 0 2,56 0-2,-1 0 3,-27 0-1,0 0-1,0 0 0,-1 0-1,-26 0 2,27 0-1,-28 0 0,1 0-1,27 0 1,-28 0 2,0 0-2,1 0 0,27 0 3,0 0 0,-28 0-9,28 0 6,27 0 1,-27 0-2,0 0 3,0 0-1,-28 0 2,1 0-7,27 0 4,-28 0 1,1 0-1,-1 0 10,1 0-2,-1 0 0,0 0 3,1 0-11</inkml:trace>
    </iact:actionData>
  </iact:action>
  <iact:action type="add" startTime="42536">
    <iact:property name="dataType"/>
    <iact:actionData xml:id="d8">
      <inkml:trace xmlns:inkml="http://www.w3.org/2003/InkML" xml:id="stk8" contextRef="#ctx0" brushRef="#br0">11993 18254 0,'-27'0'8,"0"0"14,-1 0-14,-27 0 0,0 0 3,55-27-7,-55-1 5,1 28-1,26-27 0,-27-28 1,-55 0-1,83 0 1,-110-82-2,82 27 1,-55-27 0,55 55 0,-109-165 0,109 109 1,-110-81 0,55 27-1,28-28 0,-28 0 0,28 56 0,-28-111 0,-27 1 0,54 27 1,1 0-2,0 55 3,-1-110-2,1 0 1,27 55-1,28 27-1,27 55 1,0-164 0,0 192 0,27-138 1,1 110 0,81-82 0,1 28-1,-27 54 0,26-82 0,83-55 0,-82 137 2,55-82-4,0 55 1,-28 0 3,-27 27-1,-83 56-1,138-166-1,-110 193 1,-1-1 0,1-26 1,0 26-2,0 1 4,0 0-4,0 27 1,0-28 0,0 28 1,0 0-2,-1 1 1,84-29 1,-83 56-2,27-1 3,-55 1-2,56-1 0,-56 28 0,28 0 0,-28-27 1,56 27-1,-28 0 8,0 0-5,-55 27-5,54 1 3,56 54 2,-55-27-3,27 0 0,28 110 1,0-28-1,-28-27-1,1-28 3,26 55-2,-54 28 0,28 0 0,-1-1 0,0-54 0,-27 82 1,0-82-1,0 27 0,0 28 2,0 27-3,-28-27 2,28 55-2,-27-28 2,-1-82-1,-27-1-1,0 56 2,0-28 1,0 83-3,0-138 1,0 110 0,0-54 1,0 26-1,0-81-1,-27 54 1,-1 28 1,-27 27 0,0-28 0,0 29-1,28-111 0,-28 83-1,28-56 1,-28 56 1,27-55-2,1-28 1,-28 110 2,28-54-2,-1-56 0,1 28 0,-28 109 1,55-109-1,0-27-1,-28 26 1,1 1 0,-1-27 2,28-1-2,0 0 0,-27 28 1,27-28-2,0-27 1,-27 0 0,27 28 1,-28 26-1,28-54 1,0 0-1,0 0 0,-27 27 0,27 1 1,0-1-2,-28 0 1,1 1 0,-1-28 0,1 0 2,-1-1-2,28 29 1,-27-56-2,27 1 2,0 27-1,-27 0 0,-1-1 10,28-26-11,0-1 1,-27 1 0,-1-28 1,28 27-2,0 1 2,-27-1 7,27 1 2,0-1 2,-28 0-13,28 1 24,-27-28 1,27 27-16,0 1 22,-28-28-30,1 0 16,0 27 37</inkml:trace>
    </iact:actionData>
  </iact:action>
  <iact:action type="add" startTime="45619">
    <iact:property name="dataType"/>
    <iact:actionData xml:id="d9">
      <inkml:trace xmlns:inkml="http://www.w3.org/2003/InkML" xml:id="stk9" contextRef="#ctx0" brushRef="#br0">4529 8867 0,'0'0'1,"-83"0"7,28 0 0,-27 0-1,55 0 1,-1 0 1,-27 0 0,28 0-1,-1 0 0,1 0 9,-1 0-2,1 0-6,0 0-2,-1-55 2,1 0 0,-28 0-1,27 0 0,-27-82 0,-27 27 0,0-82 1,-1-28-2,1 28 1,0-55 2,54 82-1,-54-109-1,-28 27 0,55 0-1,28 82 2,-28-55-1,28 56-1,-1-138 1,1 110 3,-1 82 0,1-192-7,27 220 5,0-56-2,0-109 1,0 83 0,0 26 1,0 56-1,0-55 2,55-28-3,27-27 2,28 55 2,-55 54-7,27-27 4,83-27 1,-56 27-2,-54 83 3,110-110-1,-83 82-1,56-55 0,-56 28 0,0 54-1,-54 28 1,27-27 0,-28 27 0,0 0 10,28 27-2,-27 28-8,27-27 1,0 54-1,-1 0-1,29 28 1,54 27 2,-55 1-2,-27-84 1,28 84-1,-1 26 0,-27-109 0,0 110-1,0-55 1,-1-28 0,29 165 3,-28-137-4,-28 55 2,1-55-2,26 137 1,-26-55 0,-1-55 1,1 83-1,-1-56 2,-27-27-3,0 83 1,0-55 0,0-83 0,0 110 1,0-82-2,0 0 1,0 82 3,0-110-4,0 28 2,-27 27-1,-1-54-1,1-1 1,27-54 0,0 54 1,-28-27-2,28 27 1,0-27 0,0 0 3,0 27-4,-27-27 4,27-27-3,-27 54-3,27-27 6,-28 0-5,28-28 1,-27 28 6,-1 0-3,1 0 1,-28 0-2,0 0-2,28-28 1,-1 28 0,1-27 0,-1-28 0,1 27 0,-1-27 11,1 0 5,27 27-11,-28-27-7,1 0 2,0 0 2,-28 28-1,0-1-2,27-27 1,-54 0 0,0 28 1,54-28-2,-27 0 1,28 0 3</inkml:trace>
    </iact:actionData>
  </iact:action>
  <iact:action type="add" startTime="47580">
    <iact:property name="dataType"/>
    <iact:actionData xml:id="d10">
      <inkml:trace xmlns:inkml="http://www.w3.org/2003/InkML" xml:id="stk10" contextRef="#ctx0" brushRef="#br0">20007 8537 0,'0'0'0,"-27"0"18,-1 0-10,1 0 0,-28 0-1,-27 0 2,54 0-2,1-55 1,-28 28 0,55-1 1,-55-54 2,28 0-5,-1-28 3,1 0-1,-1-27 0,1 0-1,-1-1 2,28-136-1,-27 164 2,0-164-3,-1 54 2,28 110-1,-27-137 3,27-27-7,0 136 4,0-81 0,0-1 0,0 83 2,0-165 0,55-82 0,-28 192-1,28-1-2,-28-26 2,1 136-1,27-26-1,-28-29 1,28-54 3,-28 110-4,28-28 2,0 0-1,0 28 0,0 0-1,0 27 1,0 0 1,0-28-2,0 1 4,-1 55-4,-26-1 1,27 1 0,0-1 1,-28 1-1,28 27-1,0 0 1,-28 0 0,1 0 2,54 0-2,-27 0 0,27 0 2,1 0-4,-28 0 3,27 27-2,-27-27 1,0 28 0,0-1 2,-1 28-1,-26-27-2,54-1 1,-54 28 0,27 0 0,27 27 0,-27-27 0,0 27 0,27 28 2,-55-27-2,28-1 0,-55-27 0,55 55 1,-27 27-1,27 0-1,-28-27 2,-27 0 1,27 27-2,1 0-1,-1 0 2,-27-54-1,28-28 0,-28 109-1,27-81 2,-27 27-2,0-28 3,0 110-1,28-110-2,-28 28 2,27 27-2,1 1 1,-28-56 1,27 0-1,-27 1-1,27-1 4,1 0-3,-1 83-1,-27-110 2,28 27-2,-28 28 1,27-27 1,1 26-2,-28 1 1,27 0 3,-27-55-4,0 27 2,28 1-1,-28-1 0,0 0-1,0-27 1,0 27 1,0 1-2,0-28 3,0 27-1,0 0-2,0-54 2,-28 27-2,1 55 1,27-28 0,-55 0 0,27-27 2,1 28-1,-28-29-2,55 1 1,-55 0 1,0 28-1,0-56-1,28 28 2,-28-28 1,28 1-3,-1 27 2,-27-55-1,28 27 0,-28 1-1,0-28 2,28 27-2,-1 0 2,-27-27 1,28 0 1,-1 0-6,-27 0 3,28 0 0,-28 0 0,28 0-1,-28 0 1,27 0 0,1 0 11,-1 0 5,1 0-8,0-27-1,-1-28 3,28 28-10</inkml:trace>
    </iact:actionData>
  </iact:action>
  <iact:action type="add" startTime="49834">
    <iact:property name="dataType"/>
    <iact:actionData xml:id="d11">
      <inkml:trace xmlns:inkml="http://www.w3.org/2003/InkML" xml:id="stk11" contextRef="#ctx0" brushRef="#br0">25551 17431 0,'0'0'0,"-27"0"15,-1 0-7,1 0 2,-1 0 7,-27 0-10,28 27 1,0-27 0,-56 0 0,28 0 0,0 0 2,1 0-1,-1-27-2,-83-28 1,1 0 0,55 28 1,-28-28-1,55 27-1,-27-54 1,-28-55 3,28 27-4,27 0 2,0 0-2,0-137 2,-27 83-2,82 26 1,-55-81 1,55 54 1,0 28-3,0 27 1,0-55 0,0 1 0,27-83 1,1 109 2,27-26-7,0-1 4,-1-27 2,-54 109-2,55-81 0,0-56 1,0 55-1,0 1-1,0-28 1,27-28 0,-54 138 1,54-83 1,28-27-2,-55 54 0,0 56-1,54-55 2,-26 0-2,-56 137 1,55-83 1,-54 28-2,54 1 3,28-56-1,-55 82-2,0-27 1,55-27 0,-56 55 0,56-83 0,0 55 1,-28 27 1,-27 1-3,-27 0 2,27 27-2,-55-28 1,27 28 12,0 28-11,1-28 0,27 54-1,0 29 0,27-1 1,-27 28-2,0-28 3,27 1-4,-27 54 2,-28-55 0,28 55 2,-27-27-2,-28-27 0,27-1 0,-27 28 1,28 164-2,-28-137 1,0 28 0,0-55 3,0 137-4,0-137 1,-28 27 0,28 0 0,-27-54 1,-1 54-2,28-55 1,-27 56 0,-1-1 2,1-27-1,-28 27-1,28-82-1,-1 82 2,28-137-9,-55 192 22,28-137-21,-1 27 7,28-27 2,0 0-2,0-27 0,-27-1 0,27 28 0,-55 55 0,55-83 0,-27 28 0,27 27 0,-28-54 2,28 27-2,-27 0 0,27-28 1,0 1-2,-28 26 1,28 1 1,-27-55-1,27 28-1,0 27 3,-28-28-2,28 1 0,-27 27 0,27-28 0,0 0 0,0 1 0,-27-1 0,-1 28 2,28-27-2,0-1 0,-27 1 1,27 26 6,-28-54-6,28 28-2,-27 27 1,-1 0 11,1-28-4,-1-27-7,28 28 1,-27-1 7,27 1-3</inkml:trace>
    </iact:actionData>
  </iact:action>
  <iact:action type="add" startTime="54966">
    <iact:property name="dataType"/>
    <iact:actionData xml:id="d12">
      <inkml:trace xmlns:inkml="http://www.w3.org/2003/InkML" xml:id="stk12" contextRef="#ctx0" brushRef="#br0">14710 18886 0,'0'0'0,"-27"0"8,0 0 0,-28 0-1,27 0 10,1 0-9,-1 0-1,-27 0 4,1 0 5,26 0-9,-27 0 1,0 0 1,28 0-2,-28 0 1,0 0 0,0 0 2,28-28-2,-1 28 1,1 0-2,27-27 2,-28 27-2,1-28 1,27 1 9,-27-1-7,27-26-3,-28 26 1,28-27 0,0 28 1,-27-56-2,27 1 1,0 0 3,0 27-3,0 0-1,0-27 2,0-1-2,0 1 1,0 27 0,0-27 0,27 27 0,-27 0 1,28-55 1,-1 55-2,0 0 0,-27 0 0,55 0 0,-55 1 0,55-1 0,-27 0 0,27 0 0,54-55 1,1 28-1,0 27 1,55 0-2,27-27 2,0 27-1,192-55 0,-82 82 0,-55 1 1,220-28 0,-166 55-2,-26 0 1,82 0 1,-55 0-2,-1 0 1,-26 0 1,27 27-2,0 1 3,-55-1-1,-83-27-1,56 28 0,-28-1-1,55 1 2,27-1-2,-54 1 2,-110-1-1,54 1 1,56 26 0,54 1-2,-81-27 2,-84-1-2,56 1 1,-28 27 1,0-28-2,-54 0 1,-1 1 2,-27 27-2,0-55 0,27 55 1,-27-28-2,27 28 1,28 27 0,-55-82 1,-27 83-2,54-56 4,-27 1-3,0 27-1,-28-28 2,28 55-2,-28-54 1,28 27 1,-27-55 0,-1 55-1,1-28 1,-28 1-1,27-1-1,-27 28 1,28-28 1,-28 1-2,27 27 1,-27 0 11,0-28-12,27 28 9,-27 0 0,0-28-7,0 1-1,0-1 0,0 1 2,0 26 5,-27-54-7,27 28 0,-55-1 1,55 28-2,-82-55 1,-1 55 0,1 0 3,27-55-4,-27 0 2,-55 55-2,-83-28 1,110 1 0,1-28 1,-138 55-2,27-55 2,110 27 0,-137-27 0,-27 28-1,27-28-1,137 0 1,-164 27 1,-56-27-2,193 0 1,-55 0 2,-28 28-2,83-28 1,-55 27-1,27-27-1,-54 0 2,-28 0-2,110 0 1,-1 0 1,1 0 1,-55 0-2,55 0 0,-28 0 0,83 0-1,-55 0 2,27 0-2,-27-27 1,27 27 0,27 0 2,29 0-2,-29 0 1,-27 0 2,56 0-7,-29 0 4,28 0 0,0 0 0,1 0 1,-1 0 0,27 0-1,-27 0 1,0 0-2,1 0 1,-1 0 0,0 0 1,27 0 17,1 0-11,27-28-6,-28 28 7,1 0 6,-1 0-6,-26 0 0,26 0-8,1 0 2,-28 0-2,27 0 0,1 0 0,-1 0 0,1 0 0,0 0 0,-1 0 8,1 0 2,-1 0-2,1 0 12,-1-27-4,1 27 2,-1 0-10,1 0 6,0 0-6,-1 0 11,1 0-11,-1 0 1,1 0-8,-1 0-1,-27 0 9,28 0-1,-28 0-8,28 0 8,-1 0-2,1 0 1,-1 0 12,1 0 137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0:57:39.64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36157">
    <iact:property name="dataType"/>
    <iact:actionData xml:id="d0">
      <inkml:trace xmlns:inkml="http://www.w3.org/2003/InkML" xml:id="stk0" contextRef="#ctx0" brushRef="#br0">19541 9800 0,'27'0'97,"1"0"-82,27 0 0,-28 0-6,55 27-2,1-27 2,26 0-1,1 0 0,-27 0 3,26 0-5,1 0 3,0 0-2,-55 0 1,0 0 4,0 0-7,27 0 2,-27 0 2,-28 0 1,28-27-2,0-1-1,-28 28 10,1 0-2,-1 0 17,1 0-17,-1 0 16,1-27-4,-1 27 3,1 0-22,-1-27 12,0-1-4,1 28 1,-1-27-9,-27-1 0,28 1 1,-28-1 7,27 28-8,-27-27 0,28 27 0,-28-28 1,0 1 4,0-1 7,0 1 2,0 0-7,0-1-6,0 1 7,-28-1 2,-27 1 6,28-1-9,-1 28-7,1 0 0,0 0 0,-56-27 3,56 27-3,-1 0 0,-27 0-1,1 0 2,-1 0-2,0 0 2,-28 0-1,56 0 0,0 0 1,-56 0 0,56 0 2,-1 0-6,1 0 2,-55 0 2,54 0-2,1 0 1,-1 0 0,-27 0 3,0 0-3,1 27 8,26-27-8,1 0-1,-1 28 2,1-28 9,-1 0-10,28 27-1,-27-27 7,-1 0 15,28 28-13,-27-28 0,0 0 3,27 27-8,0 1 4,-28-28-6,28 27 11,-27-27 11,27 27 61,0 1-37,0-1-39,0 1 13,0-1-12,0 1 13,0-1-22,0 1 7,0-1-6,0 1-2,0-1 10</inkml:trace>
    </iact:actionData>
  </iact:action>
  <iact:action type="add" startTime="38495">
    <iact:property name="dataType"/>
    <iact:actionData xml:id="d1">
      <inkml:trace xmlns:inkml="http://www.w3.org/2003/InkML" xml:id="stk1" contextRef="#ctx0" brushRef="#br0">21956 11365 0,'55'0'90,"-28"0"-84,1 0 1,27 0 1,-28 0 1,28 27-2,0-27 1,0 0 1,109 0-1,-136 27 2,109-27-2,-82 28 0,0-28 0,0 0 0,27 0 0,0 0-1,-54 0 1,-1 0 2,1 0-1,27 0 7,-28 0 0,0-28-1,1 28-7,-1 0 1,-27-27 0,28 27 0,-1-27-1,1 27-1,-1-28 1,28 1 8,-55-1-8,27 28 2,1 0-2,-1-27 0,1 27 0,-28-28 1,27 1-1,28 27 8,-55-28-6,28 28-2,26-27 8,-26-1 8,-28 1-16,27 27 0,-27-27 10,0-1 1,0 1 11,0-1-24,0 1 17,-27-1-7,-1 1-9,-26 27 2,-1-28-2,0 1 1,0 0 2,0-1-1,-27 1-2,-28 27 1,28-28 0,-1 1 0,1-1 0,0 1 1,-1 27-1,-27 0 1,56 0-1,-29-28 0,28 28 1,-27 0-2,27 0 2,-27 0-2,54 0 2,1 0 1,-1 0-3,1 0 2,0 0-1,-1 0-1,-27 0 1,28 0 9,-1 28-9,1-28 18,27 27-18,0 1 12,-28-1-6,28 1 2,0-1 0,-27-27-9,27 28 10,0-1-7,0 0 6,0 1 0,0-1 0,0 1 8,0-1 2,27-27-18,-27 28 0,28-1 8,-1 1 6,1-1-2,-1 0 16,1 1-5,-1-28 4,-27 27-28,28 1 8,-1-28 22,-27 27-30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0:57:39.64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9256">
    <iact:property name="dataType"/>
    <iact:actionData xml:id="d0">
      <inkml:trace xmlns:inkml="http://www.w3.org/2003/InkML" xml:id="stk0" contextRef="#ctx0" brushRef="#br0">10978 11337 0,'27'0'66,"1"0"-59,27 0 9,0 0-8,0 0 3,-1 0-4,56 0 1,-27 28 0,-29-28 0,56 0 0,27 27 0,-54-27 0,54 0 0,-55 0 2,-27 0-2,0 0 0,0 0 0,-28 0 0,28-27 0,-27 27 8,-1 0 11,1 0 35,-1 0 22,1 0-69,-1 0 7,0 0-10</inkml:trace>
    </iact:actionData>
  </iact:action>
  <iact:action type="add" startTime="10446">
    <iact:property name="dataType"/>
    <iact:actionData xml:id="d1">
      <inkml:trace xmlns:inkml="http://www.w3.org/2003/InkML" xml:id="stk1" contextRef="#ctx0" brushRef="#br0">8041 16525 0,'-27'0'7,"54"0"86,28 0-85,0 0 3,28 0-7,-1 0 4,28 0 0,54 0 0,-109 0 0,110 0 2,-28 0-2,0 27 0,-27-27 0,27 0 0,110 0 0,-137 0 1,27 0-2,-27 0 3,27 28-2,-27-28 0,0 0 0,55 0 0,-28 0 1,-82 0 2,54 0-7,1 0 4,-27 0 0,-29 27 2,84-27-1,-83 0-2,-1 0 1,29 0 0,-56 0 0,1 0 0,-1 0 0,1 0 2,-1 0 6,0 0-4,1 0 20,-1 0-13,1 0-4,-1 0-7,1 0 29</inkml:trace>
    </iact:actionData>
  </iact:action>
  <iact:action type="add" startTime="11728">
    <iact:property name="dataType"/>
    <iact:actionData xml:id="d2">
      <inkml:trace xmlns:inkml="http://www.w3.org/2003/InkML" xml:id="stk2" contextRef="#ctx0" brushRef="#br0">12295 15290 0,'0'27'40,"-27"1"-33,27 27 1,0-28 0,0 28 0,0 0 0,-28 0 2,28 0-2,-27 27 0,27-55 0,-27 28 1,27-27-2,0 54 1,0-54 0,-28-1 0,28 28 2,0-28-2,0 1 0,-27 27 1,27-28-1,0 1 7,0-1-7,0 1 14</inkml:trace>
    </iact:actionData>
  </iact:action>
  <iact:action type="add" startTime="12370">
    <iact:property name="dataType"/>
    <iact:actionData xml:id="d3">
      <inkml:trace xmlns:inkml="http://www.w3.org/2003/InkML" xml:id="stk3" contextRef="#ctx0" brushRef="#br0">12295 15482 0,'-27'0'29,"-1"0"-12,1 27-10,27 1 1,-55-1 0,28 1 0,-28-1 2,55 1-2,-55-1 0,27 28 0,1-55 0,0 27 0,-1 28 8,1-55-8,-1 28 18</inkml:trace>
    </iact:actionData>
  </iact:action>
  <iact:action type="add" startTime="12806">
    <iact:property name="dataType"/>
    <iact:actionData xml:id="d4">
      <inkml:trace xmlns:inkml="http://www.w3.org/2003/InkML" xml:id="stk4" contextRef="#ctx0" brushRef="#br0">12378 15427 0,'27'0'8,"1"0"16,26 55-9,-26 0-7,27-28 1,0 56 0,-28-28-1,83 27 0,-55-27 0,0-28 1,27 28-2,-27 27 1,-28-82 0,28 28 2,-55-1-2,28-27 0</inkml:trace>
    </iact:actionData>
  </iact:action>
  <iact:action type="add" startTime="13775">
    <iact:property name="dataType"/>
    <iact:actionData xml:id="d5">
      <inkml:trace xmlns:inkml="http://www.w3.org/2003/InkML" xml:id="stk5" contextRef="#ctx0" brushRef="#br0">2113 9498 0,'0'27'49,"0"1"-42,0 27 3,0 0-2,0 0 3,0-1-6,0 1 3,0 0 3,0 0-6,0 0 3,0 0 3,0 27-6,0-54 5,0 27-2,-27 0 0,27-1 0,0-26 0,0-1 0,0 1 0,0 27 0,0 0 2,0-1-2,0-26 0,0 27 0,0-28 8,0 1-8</inkml:trace>
    </iact:actionData>
  </iact:action>
  <iact:action type="add" startTime="14599">
    <iact:property name="dataType"/>
    <iact:actionData xml:id="d6">
      <inkml:trace xmlns:inkml="http://www.w3.org/2003/InkML" xml:id="stk6" contextRef="#ctx0" brushRef="#br0">1921 10321 0,'0'28'49,"28"-1"-41,-1 56-1,1-28 1,-1-28 0,1 28 2,-1-28-1,0 1-1,-27-1-1,28 1 4,-28-1-6,27-27 3,-27 28 8,28-28-6,-1 27 1,-27 1-6,28-28 7,-28 27-4,27-27 6,-27 27 19,28-27-6,-1 0 33,-27 28 27,27-28-60,1 0 66,-1 0-71,1 0-15,-28-28 1,27 28 0,-27-27 0,55 0 3,-27-28-5,26 27 5,1-27-5,0 28 3,-27-1-2,27 1 1,27-28 0,-55 55 0,56-55 0,54 0 0,-110 55 2,28-27-2,0-1 0,-27 28 8</inkml:trace>
    </iact:actionData>
  </iact:action>
  <iact:action type="add" startTime="16597">
    <iact:property name="dataType"/>
    <iact:actionData xml:id="d7">
      <inkml:trace xmlns:inkml="http://www.w3.org/2003/InkML" xml:id="stk7" contextRef="#ctx0" brushRef="#br0">27308 11694 0,'0'0'1,"-28"0"6,1 0 9,-1 0-8,-27 0 0,28 0 0,-28 0 0,28 0 10,-28 0-10,27 0 0,-27-28 0,0 1 0,28 0 0,-28 27 0,0-28 0,0 1 2,28 27-2,-28-28 0,28 1 0,-28-1 0,0-27 0,0 28 1,0 0 2,-27-28-7,27 27 6,27 1-2,-27-1 0,28 1 0,-28-28 8,28 27 2,-1-26-10,28-1 0,-27 0 0,-1 0 0,1-55 0,27 83 0,0-28 0,0 27 0,0 1 0,-28-56 2,28 29-2,0 26 0,0-27 0,0-27 0,0 27 0,28-27 0,-1 27 0,1 0 0,-1 0 2,28-27-2,0 27 1,-28 0-2,28 0 1,-27 55 0,27-55 0,27 0 0,-55 28 0,28-1 2,-27 28-2,-1-27 0,56 27 0,-56-28 0,28 28 0,-28 0 0,56 0 2,-1 0-2,-27 0 0,0 0 0,27 0 0,28 0 0,0 0 0,-28 0 0,55 0 0,0 0 0,28 0 2,-83 0-2,83 0 0,-55 0 0,55 0 0,-56 28 0,1-28 0,-28 27 0,-27 1 0,28-28 2,-1 27-2,-55 1 0,1-28 0,-1 27 0,28 0 0,-55 1 0,28-28 0,-28 55 0,27-55 2,-27 27-2,55 56 0,-28-56 0,-27 28 0,28-28 0,-1 56 0,1-28 0,-28-28 2,27 28-2,-27-28 0,28 1 1,-28 27-1,0-28-1,0 1 1,0-1 0,0 28 2,0-28-2,0 28 0,0-27 0,0 54 0,0-54 0,0-1 0,-83 83 0,83-55 0,-55 0 0,28 0 2,0-1-2,-28 29 0,27-56 0,1 28 0,-1 0 0,1-55 0,-1 55 0,1-55 0,0 27 2,-1 1-2,-27-1 0,28 1 0,-1-1 0,-27-27 0,28 28 0,0-1 0,-1-27 2,1 0-2,-1 0 0,-27 28 0,28-28 0,-1 27 0,-26-27 0,-29 0 0,56 27 0,-28-27 2,0 28-2,0-28 0,0 27 0,0-27 8,28 0 0,-28 0 3,28 0-3,-28 0-9,0 0 1,27 0 0,1 0 0,-28 0 0,28 0 10,-1 0-10,1 0 8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960" units="cm"/>
          <inkml:channel name="T" type="integer" max="2.14748E9" units="dev"/>
        </inkml:traceFormat>
        <inkml:channelProperties>
          <inkml:channelProperty channel="X" name="resolution" value="37.86982" units="1/cm"/>
          <inkml:channelProperty channel="Y" name="resolution" value="37.94466" units="1/cm"/>
          <inkml:channelProperty channel="T" name="resolution" value="1" units="1/dev"/>
        </inkml:channelProperties>
      </inkml:inkSource>
      <inkml:timestamp xml:id="ts0" timeString="2022-05-05T22:12:37.495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act:action type="add" startTime="7118">
    <iact:property name="dataType"/>
    <iact:actionData xml:id="d0">
      <inkml:trace xmlns:inkml="http://www.w3.org/2003/InkML" xml:id="stk0" contextRef="#ctx0" brushRef="#br0">17922 8043 0,'27'0'23,"-27"28"-7,55-1-7,-55 28-2,27 0 1,1 0 0,-28-28 2,82 56-2,-82-29 0,28-26 0,26 54 0,-26 1 0,27-29 0,-28-26 0,1-28 0,-28 27 2,27-27-2,1 0 8,-28 28-8,27-28 12,-27 27-10,27-27 23,28-27 3,28-83-29,109-110 1,-55 83 0,247-302 3</inkml:trace>
    </iact:actionData>
  </iact:action>
  <iact:action type="add" startTime="8518">
    <iact:property name="dataType"/>
    <iact:actionData xml:id="d1">
      <inkml:trace xmlns:inkml="http://www.w3.org/2003/InkML" xml:id="stk1" contextRef="#ctx0" brushRef="#br0">30436 4722 0,'0'0'0,"-55"27"7,28 1 1,-28-28 0,0 0 0,-27 27 2,-28-27-2,55 28 0,-27-28 0,-1 0 0,29 0 0,-1 0 0,-28 0 0,-26 0 2,54 0-2,-28 0 0,1-28 0,27 28 0,-55-27 3,83-1-6,-55 1 3,-28-1 0,0-27 2,28 0-1,-1 28-2,28 0 1,28-1 0,0 28 0,-1-55 0,1 28 0,27-1 0,0-27 2,-28 1-2,28 26 0,0-54 0,0 54 4,0-54-7,0 27 2,0-27 1,0-1 0,83-54 2,-1 55-2,55-83 1,-55 55-2,111-82 1,-84 82 0,1 0 0,0 56 0,-28-29 0,28 56 2,-83-1-2,1 28 0,27-27 0,0 27 8,-28-28-8,1 1 1,26 27 0,29 0-1,-1 0 0,-27 0 0,0 0 3,27 0-6,1 0 3,-1 0 0,28 55 0,-28-28 0,0-27 2,-27 0-2,0 28 0,0-28 0,-28 0 0,56 27 0,-56 1 0,1-28 0,-28 27 0,27-27 2,1 28-2,-1-1 0,0-27 0,1 27 0,27 1 0,-55-1 0,55 1 3,-28-1-4,28 1 1,-55-1 0,27 1 0,1 27 0,-1-28 0,-27 0 1,55 28-2,-55-27 1,55 27 2,-55 0-2,28-28 0,-1 0 0,0 28 0,-27-27 0,0-1 0,28 56 0,-1-28 0,-27-1 2,0-26-2,0 27 0,0 0 0,0 27 0,0-27 0,0 0 0,0 0 0,-55 0 0,55 27 2,-54-55-2,54 28 0,-55 0 0,27-27 0,1-1 0,-1 55 0,-27-54 0,28-1 2,-55 28-2,27 0 0,0-27 0,27-1 0,-54 28 0,55-28 0,-28 1 0,27-1 0,-27 1 10,1-1-10,-1-27 8,27 0 0,1 28 3,-1-28-4,1 0 14,-1 0-7,1 0-7,0 0 1,-1 0 12</inkml:trace>
    </iact:actionData>
  </iact:action>
  <iact:action type="add" startTime="16178">
    <iact:property name="dataType"/>
    <iact:actionData xml:id="d2">
      <inkml:trace xmlns:inkml="http://www.w3.org/2003/InkML" xml:id="stk2" contextRef="#ctx0" brushRef="#br0">18114 16470 0,'27'0'50,"1"0"-16,-28 28-27,54 26 9,-54-26-8,55 27 0,-27 0 0,-1-28 0,-27 1 2,28 27-2,-1-55 0,1 27 0,-28 0 0,27-27 184,-27-27-184,0-28 1,27 0-2,28-27 3,0-83-2,0 83 0,0-28 0,0 28 0,55-1 0,-83 28 0,28 0-1,-28 1 4,28 26-3,-55 1 0,55-1 3,-55 1-6,28 27 3</inkml:trace>
    </iact:actionData>
  </iact:action>
  <iact:action type="add" startTime="17751">
    <iact:property name="dataType"/>
    <iact:actionData xml:id="d3">
      <inkml:trace xmlns:inkml="http://www.w3.org/2003/InkML" xml:id="stk3" contextRef="#ctx0" brushRef="#br0">26374 16607 0,'28'0'34,"-1"0"-18,1 55-8,-1-27 8,-27 27-8,28-55 0,-1 27 2,-27 1-2,28-1 0,-1 28 8,0-28-8,-27 1 0,28-28 12,-28 27 5,27-27-8,1 0-9,-28 28 0,27-28 36,-27-55 80,0 0-117,28 27 0,-1-26 1,-27 26 0,28-27 0,-1 0 2,-27 0-2,27 0 0,1 1 0,-1 26 0,1-27 0,-1 55 0,1-27 0,-1-1 2,1-27 6,-1 55-2,-27-27-8,27 27 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EC9F9-A82D-4B9D-A96E-01C2580FCCA8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E1CDD-D8F2-43C9-9DD9-6688A80C46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32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E1CDD-D8F2-43C9-9DD9-6688A80C46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92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68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4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63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9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3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8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0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3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72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4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0.mp4"/><Relationship Id="rId7" Type="http://schemas.openxmlformats.org/officeDocument/2006/relationships/image" Target="../media/image39.png"/><Relationship Id="rId2" Type="http://schemas.microsoft.com/office/2007/relationships/media" Target="../media/media10.mp4"/><Relationship Id="rId1" Type="http://schemas.openxmlformats.org/officeDocument/2006/relationships/tags" Target="../tags/tag7.xml"/><Relationship Id="rId6" Type="http://schemas.microsoft.com/office/2011/relationships/inkAction" Target="../ink/inkAction7.xml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microsoft.com/office/2011/relationships/inkAction" Target="../ink/inkAction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44.png"/><Relationship Id="rId5" Type="http://schemas.microsoft.com/office/2011/relationships/inkAction" Target="../ink/inkAction9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6.png"/><Relationship Id="rId3" Type="http://schemas.openxmlformats.org/officeDocument/2006/relationships/video" Target="../media/media13.mp4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microsoft.com/office/2011/relationships/inkAction" Target="../ink/inkAction10.xml"/><Relationship Id="rId2" Type="http://schemas.microsoft.com/office/2007/relationships/media" Target="../media/media13.mp4"/><Relationship Id="rId16" Type="http://schemas.openxmlformats.org/officeDocument/2006/relationships/image" Target="../media/image55.png"/><Relationship Id="rId1" Type="http://schemas.openxmlformats.org/officeDocument/2006/relationships/tags" Target="../tags/tag8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customXml" Target="../ink/ink1.xml"/><Relationship Id="rId10" Type="http://schemas.openxmlformats.org/officeDocument/2006/relationships/image" Target="../media/image50.png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4.mp4"/><Relationship Id="rId7" Type="http://schemas.openxmlformats.org/officeDocument/2006/relationships/image" Target="../media/image2.png"/><Relationship Id="rId2" Type="http://schemas.microsoft.com/office/2007/relationships/media" Target="../media/media14.mp4"/><Relationship Id="rId1" Type="http://schemas.openxmlformats.org/officeDocument/2006/relationships/tags" Target="../tags/tag9.xml"/><Relationship Id="rId6" Type="http://schemas.openxmlformats.org/officeDocument/2006/relationships/image" Target="../media/image57.png"/><Relationship Id="rId5" Type="http://schemas.microsoft.com/office/2011/relationships/inkAction" Target="../ink/inkAction11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microsoft.com/office/2007/relationships/media" Target="../media/media3.mp4"/><Relationship Id="rId7" Type="http://schemas.openxmlformats.org/officeDocument/2006/relationships/hyperlink" Target="https://electionstudies.org/data-center/2020-time-series-study/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2.png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1" Type="http://schemas.openxmlformats.org/officeDocument/2006/relationships/vmlDrawing" Target="../drawings/vmlDrawing1.vml"/><Relationship Id="rId6" Type="http://schemas.openxmlformats.org/officeDocument/2006/relationships/hyperlink" Target="https://www.fec.gov/introduction-campaign-finance/election-and-voting-information/" TargetMode="Externa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2.xml"/><Relationship Id="rId15" Type="http://schemas.microsoft.com/office/2011/relationships/inkAction" Target="../ink/inkAction1.xml"/><Relationship Id="rId10" Type="http://schemas.openxmlformats.org/officeDocument/2006/relationships/oleObject" Target="../embeddings/oleObject1.bin"/><Relationship Id="rId4" Type="http://schemas.openxmlformats.org/officeDocument/2006/relationships/video" Target="../media/media3.mp4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6.png"/><Relationship Id="rId3" Type="http://schemas.openxmlformats.org/officeDocument/2006/relationships/video" Target="../media/media5.mp4"/><Relationship Id="rId7" Type="http://schemas.openxmlformats.org/officeDocument/2006/relationships/image" Target="../media/image12.jpg"/><Relationship Id="rId12" Type="http://schemas.microsoft.com/office/2011/relationships/inkAction" Target="../ink/inkAction2.xml"/><Relationship Id="rId2" Type="http://schemas.microsoft.com/office/2007/relationships/media" Target="../media/media5.mp4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jpe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video" Target="../media/media6.mp4"/><Relationship Id="rId7" Type="http://schemas.microsoft.com/office/2011/relationships/inkAction" Target="../ink/inkAction3.xml"/><Relationship Id="rId2" Type="http://schemas.microsoft.com/office/2007/relationships/media" Target="../media/media6.mp4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../media/media7.mp4"/><Relationship Id="rId7" Type="http://schemas.openxmlformats.org/officeDocument/2006/relationships/image" Target="../media/image22.png"/><Relationship Id="rId12" Type="http://schemas.openxmlformats.org/officeDocument/2006/relationships/image" Target="../media/image2.png"/><Relationship Id="rId2" Type="http://schemas.microsoft.com/office/2007/relationships/media" Target="../media/media7.mp4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microsoft.com/office/2011/relationships/inkAction" Target="../ink/inkAction4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video" Target="../media/media8.mp4"/><Relationship Id="rId7" Type="http://schemas.openxmlformats.org/officeDocument/2006/relationships/image" Target="../media/image28.png"/><Relationship Id="rId12" Type="http://schemas.openxmlformats.org/officeDocument/2006/relationships/image" Target="../media/image2.png"/><Relationship Id="rId2" Type="http://schemas.microsoft.com/office/2007/relationships/media" Target="../media/media8.mp4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microsoft.com/office/2011/relationships/inkAction" Target="../ink/inkAction5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4.png"/><Relationship Id="rId11" Type="http://schemas.openxmlformats.org/officeDocument/2006/relationships/image" Target="../media/image2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microsoft.com/office/2011/relationships/inkAction" Target="../ink/inkAction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eamless floral pattern in white on a blue background">
            <a:extLst>
              <a:ext uri="{FF2B5EF4-FFF2-40B4-BE49-F238E27FC236}">
                <a16:creationId xmlns:a16="http://schemas.microsoft.com/office/drawing/2014/main" id="{504CC50A-4861-E5F4-ECE6-8C432D7211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13" b="21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0EBC4-7BA8-4AD6-0A23-56835F967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Individual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993F7-C882-8BCF-5C2A-86D1A5BDD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200"/>
              <a:t>2020 The USA </a:t>
            </a:r>
            <a:r>
              <a:rPr lang="en-US" altLang="zh-TW" sz="2200"/>
              <a:t>Presidential election analysis</a:t>
            </a:r>
            <a:endParaRPr lang="en-US" sz="2200"/>
          </a:p>
          <a:p>
            <a:pPr algn="ctr">
              <a:lnSpc>
                <a:spcPct val="90000"/>
              </a:lnSpc>
            </a:pPr>
            <a:r>
              <a:rPr lang="en-US" sz="2200"/>
              <a:t>Chen Wang</a:t>
            </a: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5816A7A9-A9D8-56F2-D3BC-63F25CE2C9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60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850"/>
    </mc:Choice>
    <mc:Fallback>
      <p:transition spd="slow" advTm="12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DBD1BDA-ACEC-69CD-CB8F-08FE5ED9F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11" y="0"/>
            <a:ext cx="962628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5A3DE-B3F9-250B-7769-F2B75174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55883" cy="1325563"/>
          </a:xfrm>
        </p:spPr>
        <p:txBody>
          <a:bodyPr/>
          <a:lstStyle/>
          <a:p>
            <a:r>
              <a:rPr lang="en-US" altLang="zh-TW" b="1" dirty="0"/>
              <a:t>Appendix:</a:t>
            </a:r>
            <a:br>
              <a:rPr lang="en-US" b="1" dirty="0"/>
            </a:br>
            <a:r>
              <a:rPr lang="en-US" b="1" dirty="0"/>
              <a:t>Correlation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A17B15-D271-022D-6232-6C196ED85AD5}"/>
              </a:ext>
            </a:extLst>
          </p:cNvPr>
          <p:cNvSpPr/>
          <p:nvPr/>
        </p:nvSpPr>
        <p:spPr>
          <a:xfrm>
            <a:off x="6951945" y="3056351"/>
            <a:ext cx="1678488" cy="1240076"/>
          </a:xfrm>
          <a:custGeom>
            <a:avLst/>
            <a:gdLst>
              <a:gd name="connsiteX0" fmla="*/ 0 w 1678488"/>
              <a:gd name="connsiteY0" fmla="*/ 0 h 1240076"/>
              <a:gd name="connsiteX1" fmla="*/ 542711 w 1678488"/>
              <a:gd name="connsiteY1" fmla="*/ 0 h 1240076"/>
              <a:gd name="connsiteX2" fmla="*/ 1051852 w 1678488"/>
              <a:gd name="connsiteY2" fmla="*/ 0 h 1240076"/>
              <a:gd name="connsiteX3" fmla="*/ 1678488 w 1678488"/>
              <a:gd name="connsiteY3" fmla="*/ 0 h 1240076"/>
              <a:gd name="connsiteX4" fmla="*/ 1678488 w 1678488"/>
              <a:gd name="connsiteY4" fmla="*/ 400958 h 1240076"/>
              <a:gd name="connsiteX5" fmla="*/ 1678488 w 1678488"/>
              <a:gd name="connsiteY5" fmla="*/ 789515 h 1240076"/>
              <a:gd name="connsiteX6" fmla="*/ 1678488 w 1678488"/>
              <a:gd name="connsiteY6" fmla="*/ 1240076 h 1240076"/>
              <a:gd name="connsiteX7" fmla="*/ 1118992 w 1678488"/>
              <a:gd name="connsiteY7" fmla="*/ 1240076 h 1240076"/>
              <a:gd name="connsiteX8" fmla="*/ 525926 w 1678488"/>
              <a:gd name="connsiteY8" fmla="*/ 1240076 h 1240076"/>
              <a:gd name="connsiteX9" fmla="*/ 0 w 1678488"/>
              <a:gd name="connsiteY9" fmla="*/ 1240076 h 1240076"/>
              <a:gd name="connsiteX10" fmla="*/ 0 w 1678488"/>
              <a:gd name="connsiteY10" fmla="*/ 826717 h 1240076"/>
              <a:gd name="connsiteX11" fmla="*/ 0 w 1678488"/>
              <a:gd name="connsiteY11" fmla="*/ 425759 h 1240076"/>
              <a:gd name="connsiteX12" fmla="*/ 0 w 1678488"/>
              <a:gd name="connsiteY12" fmla="*/ 0 h 12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488" h="1240076" extrusionOk="0">
                <a:moveTo>
                  <a:pt x="0" y="0"/>
                </a:moveTo>
                <a:cubicBezTo>
                  <a:pt x="211206" y="-61705"/>
                  <a:pt x="406040" y="56778"/>
                  <a:pt x="542711" y="0"/>
                </a:cubicBezTo>
                <a:cubicBezTo>
                  <a:pt x="679382" y="-56778"/>
                  <a:pt x="924973" y="51146"/>
                  <a:pt x="1051852" y="0"/>
                </a:cubicBezTo>
                <a:cubicBezTo>
                  <a:pt x="1178731" y="-51146"/>
                  <a:pt x="1451334" y="72162"/>
                  <a:pt x="1678488" y="0"/>
                </a:cubicBezTo>
                <a:cubicBezTo>
                  <a:pt x="1718311" y="121139"/>
                  <a:pt x="1637224" y="270192"/>
                  <a:pt x="1678488" y="400958"/>
                </a:cubicBezTo>
                <a:cubicBezTo>
                  <a:pt x="1719752" y="531724"/>
                  <a:pt x="1670428" y="659587"/>
                  <a:pt x="1678488" y="789515"/>
                </a:cubicBezTo>
                <a:cubicBezTo>
                  <a:pt x="1686548" y="919443"/>
                  <a:pt x="1636864" y="1138462"/>
                  <a:pt x="1678488" y="1240076"/>
                </a:cubicBezTo>
                <a:cubicBezTo>
                  <a:pt x="1564690" y="1293623"/>
                  <a:pt x="1383165" y="1198310"/>
                  <a:pt x="1118992" y="1240076"/>
                </a:cubicBezTo>
                <a:cubicBezTo>
                  <a:pt x="854819" y="1281842"/>
                  <a:pt x="743788" y="1198515"/>
                  <a:pt x="525926" y="1240076"/>
                </a:cubicBezTo>
                <a:cubicBezTo>
                  <a:pt x="308064" y="1281637"/>
                  <a:pt x="164956" y="1230952"/>
                  <a:pt x="0" y="1240076"/>
                </a:cubicBezTo>
                <a:cubicBezTo>
                  <a:pt x="-3502" y="1082773"/>
                  <a:pt x="41156" y="921172"/>
                  <a:pt x="0" y="826717"/>
                </a:cubicBezTo>
                <a:cubicBezTo>
                  <a:pt x="-41156" y="732262"/>
                  <a:pt x="43587" y="519577"/>
                  <a:pt x="0" y="425759"/>
                </a:cubicBezTo>
                <a:cubicBezTo>
                  <a:pt x="-43587" y="331941"/>
                  <a:pt x="22832" y="149801"/>
                  <a:pt x="0" y="0"/>
                </a:cubicBezTo>
                <a:close/>
              </a:path>
            </a:pathLst>
          </a:custGeom>
          <a:noFill/>
          <a:ln w="38100" cmpd="thickThin"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D14607-D3FD-F0A8-03CA-EA43A9EC460B}"/>
              </a:ext>
            </a:extLst>
          </p:cNvPr>
          <p:cNvSpPr/>
          <p:nvPr/>
        </p:nvSpPr>
        <p:spPr>
          <a:xfrm>
            <a:off x="7502680" y="4672338"/>
            <a:ext cx="2867025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Predictable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B9F0752-6CC8-7FA7-22D2-7D28D76745EA}"/>
              </a:ext>
            </a:extLst>
          </p:cNvPr>
          <p:cNvSpPr/>
          <p:nvPr/>
        </p:nvSpPr>
        <p:spPr>
          <a:xfrm rot="13848003">
            <a:off x="7396065" y="4432960"/>
            <a:ext cx="311305" cy="200025"/>
          </a:xfrm>
          <a:prstGeom prst="rightArrow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63EBC2-6DC6-D0DC-4D24-9E256C7BD67C}"/>
              </a:ext>
            </a:extLst>
          </p:cNvPr>
          <p:cNvCxnSpPr>
            <a:cxnSpLocks/>
          </p:cNvCxnSpPr>
          <p:nvPr/>
        </p:nvCxnSpPr>
        <p:spPr>
          <a:xfrm>
            <a:off x="7090086" y="3749390"/>
            <a:ext cx="571500" cy="43815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79A6B4-2463-4FB1-8520-306148A7E3F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34760" y="3330360"/>
              <a:ext cx="1501920" cy="790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79A6B4-2463-4FB1-8520-306148A7E3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5400" y="3321000"/>
                <a:ext cx="1520640" cy="8096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65DCE4AB-A099-6250-7ED8-D602201A503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52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96"/>
    </mc:Choice>
    <mc:Fallback>
      <p:transition spd="slow" advTm="41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FBC746E-FB7A-46A3-88C1-ED7977F18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4219" y="13"/>
            <a:ext cx="6156805" cy="6857975"/>
          </a:xfrm>
          <a:custGeom>
            <a:avLst/>
            <a:gdLst>
              <a:gd name="connsiteX0" fmla="*/ 3338962 w 6156805"/>
              <a:gd name="connsiteY0" fmla="*/ 0 h 6857975"/>
              <a:gd name="connsiteX1" fmla="*/ 3779691 w 6156805"/>
              <a:gd name="connsiteY1" fmla="*/ 0 h 6857975"/>
              <a:gd name="connsiteX2" fmla="*/ 3783961 w 6156805"/>
              <a:gd name="connsiteY2" fmla="*/ 96377 h 6857975"/>
              <a:gd name="connsiteX3" fmla="*/ 3961679 w 6156805"/>
              <a:gd name="connsiteY3" fmla="*/ 1718113 h 6857975"/>
              <a:gd name="connsiteX4" fmla="*/ 3986757 w 6156805"/>
              <a:gd name="connsiteY4" fmla="*/ 813344 h 6857975"/>
              <a:gd name="connsiteX5" fmla="*/ 3996787 w 6156805"/>
              <a:gd name="connsiteY5" fmla="*/ 661787 h 6857975"/>
              <a:gd name="connsiteX6" fmla="*/ 4102101 w 6156805"/>
              <a:gd name="connsiteY6" fmla="*/ 565337 h 6857975"/>
              <a:gd name="connsiteX7" fmla="*/ 4202401 w 6156805"/>
              <a:gd name="connsiteY7" fmla="*/ 643416 h 6857975"/>
              <a:gd name="connsiteX8" fmla="*/ 4222462 w 6156805"/>
              <a:gd name="connsiteY8" fmla="*/ 969497 h 6857975"/>
              <a:gd name="connsiteX9" fmla="*/ 4287660 w 6156805"/>
              <a:gd name="connsiteY9" fmla="*/ 1272617 h 6857975"/>
              <a:gd name="connsiteX10" fmla="*/ 4423063 w 6156805"/>
              <a:gd name="connsiteY10" fmla="*/ 1704333 h 6857975"/>
              <a:gd name="connsiteX11" fmla="*/ 4528382 w 6156805"/>
              <a:gd name="connsiteY11" fmla="*/ 2232498 h 6857975"/>
              <a:gd name="connsiteX12" fmla="*/ 4578532 w 6156805"/>
              <a:gd name="connsiteY12" fmla="*/ 1217504 h 6857975"/>
              <a:gd name="connsiteX13" fmla="*/ 4693876 w 6156805"/>
              <a:gd name="connsiteY13" fmla="*/ 1607888 h 6857975"/>
              <a:gd name="connsiteX14" fmla="*/ 4749044 w 6156805"/>
              <a:gd name="connsiteY14" fmla="*/ 2035009 h 6857975"/>
              <a:gd name="connsiteX15" fmla="*/ 4829284 w 6156805"/>
              <a:gd name="connsiteY15" fmla="*/ 2425392 h 6857975"/>
              <a:gd name="connsiteX16" fmla="*/ 4939615 w 6156805"/>
              <a:gd name="connsiteY16" fmla="*/ 2806586 h 6857975"/>
              <a:gd name="connsiteX17" fmla="*/ 5115139 w 6156805"/>
              <a:gd name="connsiteY17" fmla="*/ 1736484 h 6857975"/>
              <a:gd name="connsiteX18" fmla="*/ 5235500 w 6156805"/>
              <a:gd name="connsiteY18" fmla="*/ 2025823 h 6857975"/>
              <a:gd name="connsiteX19" fmla="*/ 5300699 w 6156805"/>
              <a:gd name="connsiteY19" fmla="*/ 2126863 h 6857975"/>
              <a:gd name="connsiteX20" fmla="*/ 5431090 w 6156805"/>
              <a:gd name="connsiteY20" fmla="*/ 2053380 h 6857975"/>
              <a:gd name="connsiteX21" fmla="*/ 5636704 w 6156805"/>
              <a:gd name="connsiteY21" fmla="*/ 1382842 h 6857975"/>
              <a:gd name="connsiteX22" fmla="*/ 5731992 w 6156805"/>
              <a:gd name="connsiteY22" fmla="*/ 1001648 h 6857975"/>
              <a:gd name="connsiteX23" fmla="*/ 6007817 w 6156805"/>
              <a:gd name="connsiteY23" fmla="*/ 2351909 h 6857975"/>
              <a:gd name="connsiteX24" fmla="*/ 6143226 w 6156805"/>
              <a:gd name="connsiteY24" fmla="*/ 6526692 h 6857975"/>
              <a:gd name="connsiteX25" fmla="*/ 6156805 w 6156805"/>
              <a:gd name="connsiteY25" fmla="*/ 6857975 h 6857975"/>
              <a:gd name="connsiteX26" fmla="*/ 0 w 6156805"/>
              <a:gd name="connsiteY26" fmla="*/ 6857975 h 6857975"/>
              <a:gd name="connsiteX27" fmla="*/ 28231 w 6156805"/>
              <a:gd name="connsiteY27" fmla="*/ 6696050 h 6857975"/>
              <a:gd name="connsiteX28" fmla="*/ 421059 w 6156805"/>
              <a:gd name="connsiteY28" fmla="*/ 4551821 h 6857975"/>
              <a:gd name="connsiteX29" fmla="*/ 1409025 w 6156805"/>
              <a:gd name="connsiteY29" fmla="*/ 1713518 h 6857975"/>
              <a:gd name="connsiteX30" fmla="*/ 1434097 w 6156805"/>
              <a:gd name="connsiteY30" fmla="*/ 2200347 h 6857975"/>
              <a:gd name="connsiteX31" fmla="*/ 1674819 w 6156805"/>
              <a:gd name="connsiteY31" fmla="*/ 1290988 h 6857975"/>
              <a:gd name="connsiteX32" fmla="*/ 1845331 w 6156805"/>
              <a:gd name="connsiteY32" fmla="*/ 1437955 h 6857975"/>
              <a:gd name="connsiteX33" fmla="*/ 2286655 w 6156805"/>
              <a:gd name="connsiteY33" fmla="*/ 188734 h 6857975"/>
              <a:gd name="connsiteX34" fmla="*/ 2256565 w 6156805"/>
              <a:gd name="connsiteY34" fmla="*/ 1249656 h 6857975"/>
              <a:gd name="connsiteX35" fmla="*/ 2391973 w 6156805"/>
              <a:gd name="connsiteY35" fmla="*/ 1061351 h 6857975"/>
              <a:gd name="connsiteX36" fmla="*/ 2602605 w 6156805"/>
              <a:gd name="connsiteY36" fmla="*/ 969497 h 6857975"/>
              <a:gd name="connsiteX37" fmla="*/ 2793177 w 6156805"/>
              <a:gd name="connsiteY37" fmla="*/ 863867 h 6857975"/>
              <a:gd name="connsiteX38" fmla="*/ 3305461 w 6156805"/>
              <a:gd name="connsiteY38" fmla="*/ 17598 h 68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156805" h="6857975">
                <a:moveTo>
                  <a:pt x="3338962" y="0"/>
                </a:moveTo>
                <a:lnTo>
                  <a:pt x="3779691" y="0"/>
                </a:lnTo>
                <a:lnTo>
                  <a:pt x="3783961" y="96377"/>
                </a:lnTo>
                <a:cubicBezTo>
                  <a:pt x="3806528" y="645997"/>
                  <a:pt x="3803706" y="1005091"/>
                  <a:pt x="3961679" y="1718113"/>
                </a:cubicBezTo>
                <a:cubicBezTo>
                  <a:pt x="3951649" y="1414994"/>
                  <a:pt x="4046938" y="1116464"/>
                  <a:pt x="3986757" y="813344"/>
                </a:cubicBezTo>
                <a:cubicBezTo>
                  <a:pt x="3976727" y="762827"/>
                  <a:pt x="3986757" y="712304"/>
                  <a:pt x="3996787" y="661787"/>
                </a:cubicBezTo>
                <a:cubicBezTo>
                  <a:pt x="4006818" y="611265"/>
                  <a:pt x="4031890" y="565337"/>
                  <a:pt x="4102101" y="565337"/>
                </a:cubicBezTo>
                <a:cubicBezTo>
                  <a:pt x="4157269" y="569932"/>
                  <a:pt x="4182341" y="606674"/>
                  <a:pt x="4202401" y="643416"/>
                </a:cubicBezTo>
                <a:cubicBezTo>
                  <a:pt x="4262582" y="753641"/>
                  <a:pt x="4277630" y="863867"/>
                  <a:pt x="4222462" y="969497"/>
                </a:cubicBezTo>
                <a:cubicBezTo>
                  <a:pt x="4162281" y="1088908"/>
                  <a:pt x="4177329" y="1180762"/>
                  <a:pt x="4287660" y="1272617"/>
                </a:cubicBezTo>
                <a:cubicBezTo>
                  <a:pt x="4428081" y="1392028"/>
                  <a:pt x="4377931" y="1561961"/>
                  <a:pt x="4423063" y="1704333"/>
                </a:cubicBezTo>
                <a:cubicBezTo>
                  <a:pt x="4473214" y="1860485"/>
                  <a:pt x="4443124" y="2030419"/>
                  <a:pt x="4528382" y="2232498"/>
                </a:cubicBezTo>
                <a:cubicBezTo>
                  <a:pt x="4628683" y="1883451"/>
                  <a:pt x="4483244" y="1566551"/>
                  <a:pt x="4578532" y="1217504"/>
                </a:cubicBezTo>
                <a:cubicBezTo>
                  <a:pt x="4708924" y="1359881"/>
                  <a:pt x="4673816" y="1493067"/>
                  <a:pt x="4693876" y="1607888"/>
                </a:cubicBezTo>
                <a:cubicBezTo>
                  <a:pt x="4713936" y="1750260"/>
                  <a:pt x="4723966" y="1892637"/>
                  <a:pt x="4749044" y="2035009"/>
                </a:cubicBezTo>
                <a:cubicBezTo>
                  <a:pt x="4769104" y="2163605"/>
                  <a:pt x="4804207" y="2292201"/>
                  <a:pt x="4829284" y="2425392"/>
                </a:cubicBezTo>
                <a:cubicBezTo>
                  <a:pt x="4854357" y="2553989"/>
                  <a:pt x="4824267" y="2687175"/>
                  <a:pt x="4939615" y="2806586"/>
                </a:cubicBezTo>
                <a:cubicBezTo>
                  <a:pt x="5165290" y="2480505"/>
                  <a:pt x="5059976" y="2113088"/>
                  <a:pt x="5115139" y="1736484"/>
                </a:cubicBezTo>
                <a:cubicBezTo>
                  <a:pt x="5225470" y="1832929"/>
                  <a:pt x="5205410" y="1938564"/>
                  <a:pt x="5235500" y="2025823"/>
                </a:cubicBezTo>
                <a:cubicBezTo>
                  <a:pt x="5250548" y="2067160"/>
                  <a:pt x="5250548" y="2113088"/>
                  <a:pt x="5300699" y="2126863"/>
                </a:cubicBezTo>
                <a:cubicBezTo>
                  <a:pt x="5370909" y="2140644"/>
                  <a:pt x="5411030" y="2099306"/>
                  <a:pt x="5431090" y="2053380"/>
                </a:cubicBezTo>
                <a:cubicBezTo>
                  <a:pt x="5531391" y="1837524"/>
                  <a:pt x="5586553" y="1612478"/>
                  <a:pt x="5636704" y="1382842"/>
                </a:cubicBezTo>
                <a:cubicBezTo>
                  <a:pt x="5661782" y="1254246"/>
                  <a:pt x="5646734" y="1116464"/>
                  <a:pt x="5731992" y="1001648"/>
                </a:cubicBezTo>
                <a:cubicBezTo>
                  <a:pt x="6098088" y="1419584"/>
                  <a:pt x="6027877" y="1883451"/>
                  <a:pt x="6007817" y="2351909"/>
                </a:cubicBezTo>
                <a:cubicBezTo>
                  <a:pt x="5972714" y="3114301"/>
                  <a:pt x="6103105" y="5897491"/>
                  <a:pt x="6143226" y="6526692"/>
                </a:cubicBezTo>
                <a:lnTo>
                  <a:pt x="6156805" y="6857975"/>
                </a:lnTo>
                <a:lnTo>
                  <a:pt x="0" y="6857975"/>
                </a:lnTo>
                <a:lnTo>
                  <a:pt x="28231" y="6696050"/>
                </a:lnTo>
                <a:cubicBezTo>
                  <a:pt x="175008" y="5861107"/>
                  <a:pt x="333295" y="4993870"/>
                  <a:pt x="421059" y="4551821"/>
                </a:cubicBezTo>
                <a:cubicBezTo>
                  <a:pt x="506317" y="4129290"/>
                  <a:pt x="1283646" y="1764041"/>
                  <a:pt x="1409025" y="1713518"/>
                </a:cubicBezTo>
                <a:cubicBezTo>
                  <a:pt x="1494278" y="1869671"/>
                  <a:pt x="1343826" y="2030419"/>
                  <a:pt x="1434097" y="2200347"/>
                </a:cubicBezTo>
                <a:cubicBezTo>
                  <a:pt x="1629687" y="1911008"/>
                  <a:pt x="1544428" y="1571146"/>
                  <a:pt x="1674819" y="1290988"/>
                </a:cubicBezTo>
                <a:cubicBezTo>
                  <a:pt x="1795180" y="1295583"/>
                  <a:pt x="1765090" y="1414994"/>
                  <a:pt x="1845331" y="1437955"/>
                </a:cubicBezTo>
                <a:cubicBezTo>
                  <a:pt x="2086053" y="905199"/>
                  <a:pt x="2076023" y="730675"/>
                  <a:pt x="2286655" y="188734"/>
                </a:cubicBezTo>
                <a:cubicBezTo>
                  <a:pt x="2371913" y="680158"/>
                  <a:pt x="2281642" y="749046"/>
                  <a:pt x="2256565" y="1249656"/>
                </a:cubicBezTo>
                <a:cubicBezTo>
                  <a:pt x="2366895" y="1203728"/>
                  <a:pt x="2351853" y="1121059"/>
                  <a:pt x="2391973" y="1061351"/>
                </a:cubicBezTo>
                <a:cubicBezTo>
                  <a:pt x="2442124" y="983278"/>
                  <a:pt x="2482244" y="923570"/>
                  <a:pt x="2602605" y="969497"/>
                </a:cubicBezTo>
                <a:cubicBezTo>
                  <a:pt x="2717948" y="1015424"/>
                  <a:pt x="2748039" y="951126"/>
                  <a:pt x="2793177" y="863867"/>
                </a:cubicBezTo>
                <a:cubicBezTo>
                  <a:pt x="2886893" y="673554"/>
                  <a:pt x="3099799" y="155797"/>
                  <a:pt x="3305461" y="17598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A206F6-6149-4A3F-82FC-A8C35A20C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07" y="13"/>
            <a:ext cx="6169184" cy="6857975"/>
          </a:xfrm>
          <a:custGeom>
            <a:avLst/>
            <a:gdLst>
              <a:gd name="connsiteX0" fmla="*/ 0 w 6169184"/>
              <a:gd name="connsiteY0" fmla="*/ 0 h 6857975"/>
              <a:gd name="connsiteX1" fmla="*/ 6169184 w 6169184"/>
              <a:gd name="connsiteY1" fmla="*/ 0 h 6857975"/>
              <a:gd name="connsiteX2" fmla="*/ 6130752 w 6169184"/>
              <a:gd name="connsiteY2" fmla="*/ 220429 h 6857975"/>
              <a:gd name="connsiteX3" fmla="*/ 5737924 w 6169184"/>
              <a:gd name="connsiteY3" fmla="*/ 2364658 h 6857975"/>
              <a:gd name="connsiteX4" fmla="*/ 4749958 w 6169184"/>
              <a:gd name="connsiteY4" fmla="*/ 5202961 h 6857975"/>
              <a:gd name="connsiteX5" fmla="*/ 4724886 w 6169184"/>
              <a:gd name="connsiteY5" fmla="*/ 4716133 h 6857975"/>
              <a:gd name="connsiteX6" fmla="*/ 4484165 w 6169184"/>
              <a:gd name="connsiteY6" fmla="*/ 5625492 h 6857975"/>
              <a:gd name="connsiteX7" fmla="*/ 4313654 w 6169184"/>
              <a:gd name="connsiteY7" fmla="*/ 5478525 h 6857975"/>
              <a:gd name="connsiteX8" fmla="*/ 3872328 w 6169184"/>
              <a:gd name="connsiteY8" fmla="*/ 6727746 h 6857975"/>
              <a:gd name="connsiteX9" fmla="*/ 3902418 w 6169184"/>
              <a:gd name="connsiteY9" fmla="*/ 5666824 h 6857975"/>
              <a:gd name="connsiteX10" fmla="*/ 3767010 w 6169184"/>
              <a:gd name="connsiteY10" fmla="*/ 5855128 h 6857975"/>
              <a:gd name="connsiteX11" fmla="*/ 3556378 w 6169184"/>
              <a:gd name="connsiteY11" fmla="*/ 5946983 h 6857975"/>
              <a:gd name="connsiteX12" fmla="*/ 3365806 w 6169184"/>
              <a:gd name="connsiteY12" fmla="*/ 6052613 h 6857975"/>
              <a:gd name="connsiteX13" fmla="*/ 2948497 w 6169184"/>
              <a:gd name="connsiteY13" fmla="*/ 6810721 h 6857975"/>
              <a:gd name="connsiteX14" fmla="*/ 2903527 w 6169184"/>
              <a:gd name="connsiteY14" fmla="*/ 6857975 h 6857975"/>
              <a:gd name="connsiteX15" fmla="*/ 2376701 w 6169184"/>
              <a:gd name="connsiteY15" fmla="*/ 6857975 h 6857975"/>
              <a:gd name="connsiteX16" fmla="*/ 2375023 w 6169184"/>
              <a:gd name="connsiteY16" fmla="*/ 6820103 h 6857975"/>
              <a:gd name="connsiteX17" fmla="*/ 2197304 w 6169184"/>
              <a:gd name="connsiteY17" fmla="*/ 5198366 h 6857975"/>
              <a:gd name="connsiteX18" fmla="*/ 2172226 w 6169184"/>
              <a:gd name="connsiteY18" fmla="*/ 6103135 h 6857975"/>
              <a:gd name="connsiteX19" fmla="*/ 2162196 w 6169184"/>
              <a:gd name="connsiteY19" fmla="*/ 6254693 h 6857975"/>
              <a:gd name="connsiteX20" fmla="*/ 2056883 w 6169184"/>
              <a:gd name="connsiteY20" fmla="*/ 6351142 h 6857975"/>
              <a:gd name="connsiteX21" fmla="*/ 1956582 w 6169184"/>
              <a:gd name="connsiteY21" fmla="*/ 6273063 h 6857975"/>
              <a:gd name="connsiteX22" fmla="*/ 1936522 w 6169184"/>
              <a:gd name="connsiteY22" fmla="*/ 5946983 h 6857975"/>
              <a:gd name="connsiteX23" fmla="*/ 1871323 w 6169184"/>
              <a:gd name="connsiteY23" fmla="*/ 5643863 h 6857975"/>
              <a:gd name="connsiteX24" fmla="*/ 1735920 w 6169184"/>
              <a:gd name="connsiteY24" fmla="*/ 5212147 h 6857975"/>
              <a:gd name="connsiteX25" fmla="*/ 1630601 w 6169184"/>
              <a:gd name="connsiteY25" fmla="*/ 4683981 h 6857975"/>
              <a:gd name="connsiteX26" fmla="*/ 1580451 w 6169184"/>
              <a:gd name="connsiteY26" fmla="*/ 5698975 h 6857975"/>
              <a:gd name="connsiteX27" fmla="*/ 1465108 w 6169184"/>
              <a:gd name="connsiteY27" fmla="*/ 5308592 h 6857975"/>
              <a:gd name="connsiteX28" fmla="*/ 1409939 w 6169184"/>
              <a:gd name="connsiteY28" fmla="*/ 4881471 h 6857975"/>
              <a:gd name="connsiteX29" fmla="*/ 1329699 w 6169184"/>
              <a:gd name="connsiteY29" fmla="*/ 4491087 h 6857975"/>
              <a:gd name="connsiteX30" fmla="*/ 1219368 w 6169184"/>
              <a:gd name="connsiteY30" fmla="*/ 4109893 h 6857975"/>
              <a:gd name="connsiteX31" fmla="*/ 1043844 w 6169184"/>
              <a:gd name="connsiteY31" fmla="*/ 5179995 h 6857975"/>
              <a:gd name="connsiteX32" fmla="*/ 923483 w 6169184"/>
              <a:gd name="connsiteY32" fmla="*/ 4890656 h 6857975"/>
              <a:gd name="connsiteX33" fmla="*/ 858285 w 6169184"/>
              <a:gd name="connsiteY33" fmla="*/ 4789616 h 6857975"/>
              <a:gd name="connsiteX34" fmla="*/ 727894 w 6169184"/>
              <a:gd name="connsiteY34" fmla="*/ 4863100 h 6857975"/>
              <a:gd name="connsiteX35" fmla="*/ 522279 w 6169184"/>
              <a:gd name="connsiteY35" fmla="*/ 5533637 h 6857975"/>
              <a:gd name="connsiteX36" fmla="*/ 426991 w 6169184"/>
              <a:gd name="connsiteY36" fmla="*/ 5914831 h 6857975"/>
              <a:gd name="connsiteX37" fmla="*/ 151166 w 6169184"/>
              <a:gd name="connsiteY37" fmla="*/ 4564570 h 6857975"/>
              <a:gd name="connsiteX38" fmla="*/ 15757 w 6169184"/>
              <a:gd name="connsiteY38" fmla="*/ 389787 h 6857975"/>
              <a:gd name="connsiteX39" fmla="*/ 85 w 6169184"/>
              <a:gd name="connsiteY39" fmla="*/ 7442 h 68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69184" h="6857975">
                <a:moveTo>
                  <a:pt x="0" y="0"/>
                </a:moveTo>
                <a:lnTo>
                  <a:pt x="6169184" y="0"/>
                </a:lnTo>
                <a:lnTo>
                  <a:pt x="6130752" y="220429"/>
                </a:lnTo>
                <a:cubicBezTo>
                  <a:pt x="5983975" y="1055372"/>
                  <a:pt x="5825688" y="1922608"/>
                  <a:pt x="5737924" y="2364658"/>
                </a:cubicBezTo>
                <a:cubicBezTo>
                  <a:pt x="5652666" y="2787189"/>
                  <a:pt x="4875339" y="5152439"/>
                  <a:pt x="4749958" y="5202961"/>
                </a:cubicBezTo>
                <a:cubicBezTo>
                  <a:pt x="4664705" y="5046809"/>
                  <a:pt x="4815159" y="4886061"/>
                  <a:pt x="4724886" y="4716133"/>
                </a:cubicBezTo>
                <a:cubicBezTo>
                  <a:pt x="4529296" y="5005472"/>
                  <a:pt x="4614556" y="5345333"/>
                  <a:pt x="4484165" y="5625492"/>
                </a:cubicBezTo>
                <a:cubicBezTo>
                  <a:pt x="4363803" y="5620897"/>
                  <a:pt x="4393893" y="5501486"/>
                  <a:pt x="4313654" y="5478525"/>
                </a:cubicBezTo>
                <a:cubicBezTo>
                  <a:pt x="4072930" y="6011281"/>
                  <a:pt x="4082962" y="6185804"/>
                  <a:pt x="3872328" y="6727746"/>
                </a:cubicBezTo>
                <a:cubicBezTo>
                  <a:pt x="3787072" y="6236322"/>
                  <a:pt x="3877342" y="6167433"/>
                  <a:pt x="3902418" y="5666824"/>
                </a:cubicBezTo>
                <a:cubicBezTo>
                  <a:pt x="3792089" y="5712751"/>
                  <a:pt x="3807131" y="5795420"/>
                  <a:pt x="3767010" y="5855128"/>
                </a:cubicBezTo>
                <a:cubicBezTo>
                  <a:pt x="3716861" y="5933202"/>
                  <a:pt x="3676741" y="5992910"/>
                  <a:pt x="3556378" y="5946983"/>
                </a:cubicBezTo>
                <a:cubicBezTo>
                  <a:pt x="3441035" y="5901055"/>
                  <a:pt x="3410944" y="5965353"/>
                  <a:pt x="3365806" y="6052613"/>
                </a:cubicBezTo>
                <a:cubicBezTo>
                  <a:pt x="3286508" y="6213647"/>
                  <a:pt x="3121873" y="6609123"/>
                  <a:pt x="2948497" y="6810721"/>
                </a:cubicBezTo>
                <a:lnTo>
                  <a:pt x="2903527" y="6857975"/>
                </a:lnTo>
                <a:lnTo>
                  <a:pt x="2376701" y="6857975"/>
                </a:lnTo>
                <a:lnTo>
                  <a:pt x="2375023" y="6820103"/>
                </a:lnTo>
                <a:cubicBezTo>
                  <a:pt x="2352456" y="6270482"/>
                  <a:pt x="2355278" y="5911388"/>
                  <a:pt x="2197304" y="5198366"/>
                </a:cubicBezTo>
                <a:cubicBezTo>
                  <a:pt x="2207334" y="5501486"/>
                  <a:pt x="2112046" y="5800015"/>
                  <a:pt x="2172226" y="6103135"/>
                </a:cubicBezTo>
                <a:cubicBezTo>
                  <a:pt x="2182256" y="6153653"/>
                  <a:pt x="2172226" y="6204175"/>
                  <a:pt x="2162196" y="6254693"/>
                </a:cubicBezTo>
                <a:cubicBezTo>
                  <a:pt x="2152166" y="6305215"/>
                  <a:pt x="2127093" y="6351142"/>
                  <a:pt x="2056883" y="6351142"/>
                </a:cubicBezTo>
                <a:cubicBezTo>
                  <a:pt x="2001715" y="6346547"/>
                  <a:pt x="1976642" y="6309805"/>
                  <a:pt x="1956582" y="6273063"/>
                </a:cubicBezTo>
                <a:cubicBezTo>
                  <a:pt x="1896401" y="6162838"/>
                  <a:pt x="1881354" y="6052613"/>
                  <a:pt x="1936522" y="5946983"/>
                </a:cubicBezTo>
                <a:cubicBezTo>
                  <a:pt x="1996702" y="5827572"/>
                  <a:pt x="1981654" y="5735717"/>
                  <a:pt x="1871323" y="5643863"/>
                </a:cubicBezTo>
                <a:cubicBezTo>
                  <a:pt x="1730902" y="5524452"/>
                  <a:pt x="1781053" y="5354519"/>
                  <a:pt x="1735920" y="5212147"/>
                </a:cubicBezTo>
                <a:cubicBezTo>
                  <a:pt x="1685770" y="5055994"/>
                  <a:pt x="1715860" y="4886061"/>
                  <a:pt x="1630601" y="4683981"/>
                </a:cubicBezTo>
                <a:cubicBezTo>
                  <a:pt x="1530301" y="5033028"/>
                  <a:pt x="1675739" y="5349928"/>
                  <a:pt x="1580451" y="5698975"/>
                </a:cubicBezTo>
                <a:cubicBezTo>
                  <a:pt x="1450060" y="5556599"/>
                  <a:pt x="1485168" y="5423412"/>
                  <a:pt x="1465108" y="5308592"/>
                </a:cubicBezTo>
                <a:cubicBezTo>
                  <a:pt x="1445047" y="5166220"/>
                  <a:pt x="1435017" y="5023843"/>
                  <a:pt x="1409939" y="4881471"/>
                </a:cubicBezTo>
                <a:cubicBezTo>
                  <a:pt x="1389879" y="4752874"/>
                  <a:pt x="1354777" y="4624278"/>
                  <a:pt x="1329699" y="4491087"/>
                </a:cubicBezTo>
                <a:cubicBezTo>
                  <a:pt x="1304626" y="4362490"/>
                  <a:pt x="1334717" y="4229304"/>
                  <a:pt x="1219368" y="4109893"/>
                </a:cubicBezTo>
                <a:cubicBezTo>
                  <a:pt x="993694" y="4435974"/>
                  <a:pt x="1099007" y="4803392"/>
                  <a:pt x="1043844" y="5179995"/>
                </a:cubicBezTo>
                <a:cubicBezTo>
                  <a:pt x="933513" y="5083550"/>
                  <a:pt x="953573" y="4977915"/>
                  <a:pt x="923483" y="4890656"/>
                </a:cubicBezTo>
                <a:cubicBezTo>
                  <a:pt x="908435" y="4849319"/>
                  <a:pt x="908435" y="4803392"/>
                  <a:pt x="858285" y="4789616"/>
                </a:cubicBezTo>
                <a:cubicBezTo>
                  <a:pt x="788074" y="4775836"/>
                  <a:pt x="747954" y="4817173"/>
                  <a:pt x="727894" y="4863100"/>
                </a:cubicBezTo>
                <a:cubicBezTo>
                  <a:pt x="627593" y="5078955"/>
                  <a:pt x="572430" y="5304001"/>
                  <a:pt x="522279" y="5533637"/>
                </a:cubicBezTo>
                <a:cubicBezTo>
                  <a:pt x="497202" y="5662234"/>
                  <a:pt x="512249" y="5800015"/>
                  <a:pt x="426991" y="5914831"/>
                </a:cubicBezTo>
                <a:cubicBezTo>
                  <a:pt x="60895" y="5496896"/>
                  <a:pt x="131106" y="5033028"/>
                  <a:pt x="151166" y="4564570"/>
                </a:cubicBezTo>
                <a:cubicBezTo>
                  <a:pt x="186269" y="3802178"/>
                  <a:pt x="55878" y="1018988"/>
                  <a:pt x="15757" y="389787"/>
                </a:cubicBezTo>
                <a:cubicBezTo>
                  <a:pt x="8235" y="262338"/>
                  <a:pt x="3220" y="134890"/>
                  <a:pt x="85" y="7442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AD31B43-4C8A-DFEC-BCD0-995817613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" y="1179088"/>
            <a:ext cx="6111094" cy="4921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16FE6-6579-66B1-E087-F72B42539E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537" y="2432414"/>
            <a:ext cx="5250341" cy="241515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92BB295-6895-51A0-4427-ED3D5CB57C27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18828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Appendix:</a:t>
            </a:r>
            <a:br>
              <a:rPr lang="en-US" b="1" dirty="0"/>
            </a:br>
            <a:r>
              <a:rPr lang="en-US" b="1" dirty="0"/>
              <a:t>Linear regression </a:t>
            </a:r>
            <a:r>
              <a:rPr lang="en-US" altLang="zh-TW" b="1" dirty="0"/>
              <a:t>(merge all overturned state)</a:t>
            </a:r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386A442-9A0C-EB1C-0C0C-225842E27A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1560" y="3419280"/>
              <a:ext cx="9831240" cy="2559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386A442-9A0C-EB1C-0C0C-225842E27A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200" y="3409920"/>
                <a:ext cx="9849960" cy="257832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Video 20">
            <a:hlinkClick r:id="" action="ppaction://media"/>
            <a:extLst>
              <a:ext uri="{FF2B5EF4-FFF2-40B4-BE49-F238E27FC236}">
                <a16:creationId xmlns:a16="http://schemas.microsoft.com/office/drawing/2014/main" id="{A837C045-44CA-3D18-342D-A9B424E409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50"/>
    </mc:Choice>
    <mc:Fallback>
      <p:transition spd="slow" advTm="24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41010EC-EF22-D281-73D0-0607BD81F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06" y="662781"/>
            <a:ext cx="8422157" cy="60001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481633-0649-57A9-4362-3FD52265B1C7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90563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Appendix:</a:t>
            </a:r>
            <a:br>
              <a:rPr lang="en-US" b="1" dirty="0"/>
            </a:br>
            <a:r>
              <a:rPr lang="en-US" b="1" dirty="0"/>
              <a:t>Linear regression </a:t>
            </a:r>
            <a:r>
              <a:rPr lang="en-US" altLang="zh-TW" b="1" dirty="0"/>
              <a:t>(overturned state)</a:t>
            </a:r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0FBCCA4-884E-24C6-67D4-0C319D6200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451920" y="958680"/>
              <a:ext cx="4930200" cy="5158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0FBCCA4-884E-24C6-67D4-0C319D6200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2560" y="949320"/>
                <a:ext cx="4948920" cy="51775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36E211BF-56D0-9779-576A-5E9AA43622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6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82"/>
    </mc:Choice>
    <mc:Fallback>
      <p:transition spd="slow" advTm="24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90A2C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25C29AA3-A1AC-448F-A505-87CEAA1D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7949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90A2C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F9CF6E8-6644-18A3-1BC4-1012A457FBBE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90563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Appendix: </a:t>
            </a:r>
            <a:r>
              <a:rPr lang="en-US" b="1" dirty="0"/>
              <a:t>Gender V.S Rate</a:t>
            </a:r>
            <a:r>
              <a:rPr lang="en-US" altLang="zh-TW" b="1" dirty="0"/>
              <a:t>)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DBA8F9-AE97-E329-222E-061369434ECD}"/>
              </a:ext>
            </a:extLst>
          </p:cNvPr>
          <p:cNvGrpSpPr/>
          <p:nvPr/>
        </p:nvGrpSpPr>
        <p:grpSpPr>
          <a:xfrm>
            <a:off x="541077" y="662781"/>
            <a:ext cx="11233295" cy="5430466"/>
            <a:chOff x="566222" y="651354"/>
            <a:chExt cx="11233295" cy="54304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1FAAC44-89D1-A1EC-CA12-5634EC6B4A25}"/>
                </a:ext>
              </a:extLst>
            </p:cNvPr>
            <p:cNvGrpSpPr/>
            <p:nvPr/>
          </p:nvGrpSpPr>
          <p:grpSpPr>
            <a:xfrm>
              <a:off x="566222" y="1441706"/>
              <a:ext cx="10964156" cy="4640114"/>
              <a:chOff x="566222" y="1441706"/>
              <a:chExt cx="10964156" cy="4640114"/>
            </a:xfrm>
          </p:grpSpPr>
          <p:pic>
            <p:nvPicPr>
              <p:cNvPr id="32" name="Picture 31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F8F02D86-03A8-E737-F268-46F730C3D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222" y="1465712"/>
                <a:ext cx="2459736" cy="1552916"/>
              </a:xfrm>
              <a:prstGeom prst="rect">
                <a:avLst/>
              </a:prstGeom>
            </p:spPr>
          </p:pic>
          <p:pic>
            <p:nvPicPr>
              <p:cNvPr id="33" name="Picture 32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9C3E1A3A-453D-9127-047D-8BE7E018B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8113" y="1441706"/>
                <a:ext cx="2459736" cy="1600928"/>
              </a:xfrm>
              <a:prstGeom prst="rect">
                <a:avLst/>
              </a:prstGeom>
            </p:spPr>
          </p:pic>
          <p:pic>
            <p:nvPicPr>
              <p:cNvPr id="34" name="Picture 33" descr="Chart, waterfall 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C5DBC7C5-2DB6-322D-FA6B-9582E437B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814" y="4554977"/>
                <a:ext cx="2459736" cy="1526843"/>
              </a:xfrm>
              <a:prstGeom prst="rect">
                <a:avLst/>
              </a:prstGeom>
            </p:spPr>
          </p:pic>
          <p:pic>
            <p:nvPicPr>
              <p:cNvPr id="35" name="Picture 34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39907F22-2DBA-DF1E-EE10-70CD7FFA8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0591" y="4576276"/>
                <a:ext cx="2459736" cy="1505544"/>
              </a:xfrm>
              <a:prstGeom prst="rect">
                <a:avLst/>
              </a:prstGeom>
            </p:spPr>
          </p:pic>
          <p:pic>
            <p:nvPicPr>
              <p:cNvPr id="36" name="Picture 35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0DAC59F5-2048-B4CA-6753-C9BD5F99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177" y="1811368"/>
                <a:ext cx="5157201" cy="3250781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DD145D-3032-3152-8A64-A0B452538027}"/>
                </a:ext>
              </a:extLst>
            </p:cNvPr>
            <p:cNvSpPr txBox="1"/>
            <p:nvPr/>
          </p:nvSpPr>
          <p:spPr>
            <a:xfrm>
              <a:off x="6490106" y="651354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1.1 = </a:t>
              </a:r>
              <a:r>
                <a:rPr lang="en-US" altLang="zh-TW" b="1" dirty="0"/>
                <a:t>Male/Biden</a:t>
              </a:r>
            </a:p>
            <a:p>
              <a:r>
                <a:rPr lang="en-US" altLang="zh-TW" b="1" dirty="0"/>
                <a:t>2.1</a:t>
              </a:r>
              <a:r>
                <a:rPr lang="zh-TW" altLang="en-US" b="1" dirty="0"/>
                <a:t> </a:t>
              </a:r>
              <a:r>
                <a:rPr lang="en-US" altLang="zh-TW" b="1" dirty="0"/>
                <a:t>=</a:t>
              </a:r>
              <a:r>
                <a:rPr lang="zh-TW" altLang="en-US" b="1" dirty="0"/>
                <a:t> </a:t>
              </a:r>
              <a:r>
                <a:rPr lang="en-US" altLang="zh-TW" b="1" dirty="0"/>
                <a:t>Female/Biden</a:t>
              </a:r>
              <a:endParaRPr 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3D8F29-1C20-5FF2-E4E9-1AECAB298A2A}"/>
                </a:ext>
              </a:extLst>
            </p:cNvPr>
            <p:cNvSpPr txBox="1"/>
            <p:nvPr/>
          </p:nvSpPr>
          <p:spPr>
            <a:xfrm>
              <a:off x="9056317" y="654773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 = </a:t>
              </a:r>
              <a:r>
                <a:rPr lang="en-US" altLang="zh-TW" b="1" dirty="0"/>
                <a:t>Male/Trump</a:t>
              </a:r>
            </a:p>
            <a:p>
              <a:r>
                <a:rPr lang="en-US" altLang="zh-TW" b="1" dirty="0"/>
                <a:t>2.2</a:t>
              </a:r>
              <a:r>
                <a:rPr lang="zh-TW" altLang="en-US" b="1" dirty="0"/>
                <a:t> </a:t>
              </a:r>
              <a:r>
                <a:rPr lang="en-US" altLang="zh-TW" b="1" dirty="0"/>
                <a:t>=</a:t>
              </a:r>
              <a:r>
                <a:rPr lang="zh-TW" altLang="en-US" b="1" dirty="0"/>
                <a:t> </a:t>
              </a:r>
              <a:r>
                <a:rPr lang="en-US" altLang="zh-TW" b="1" dirty="0"/>
                <a:t>Female/Trump</a:t>
              </a:r>
              <a:endParaRPr lang="en-US" b="1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864F7DF-EB96-319E-20BD-3744F415F55F}"/>
              </a:ext>
            </a:extLst>
          </p:cNvPr>
          <p:cNvGrpSpPr/>
          <p:nvPr/>
        </p:nvGrpSpPr>
        <p:grpSpPr>
          <a:xfrm>
            <a:off x="541077" y="1462915"/>
            <a:ext cx="10934997" cy="4616453"/>
            <a:chOff x="521198" y="1253380"/>
            <a:chExt cx="10934997" cy="4616453"/>
          </a:xfrm>
        </p:grpSpPr>
        <p:pic>
          <p:nvPicPr>
            <p:cNvPr id="39" name="Picture 3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12767844-8AF4-1C3C-0F6F-E926B639C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5123" y="1271533"/>
              <a:ext cx="2459736" cy="1535108"/>
            </a:xfrm>
            <a:prstGeom prst="rect">
              <a:avLst/>
            </a:prstGeom>
          </p:spPr>
        </p:pic>
        <p:pic>
          <p:nvPicPr>
            <p:cNvPr id="41" name="Picture 4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A10547FD-1307-E142-BEAC-A6C75F78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40" y="4362511"/>
              <a:ext cx="2459736" cy="1507322"/>
            </a:xfrm>
            <a:prstGeom prst="rect">
              <a:avLst/>
            </a:prstGeom>
          </p:spPr>
        </p:pic>
        <p:pic>
          <p:nvPicPr>
            <p:cNvPr id="43" name="Picture 4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A9FB5128-732C-1FBF-38A1-675EC4269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8979" y="1643657"/>
              <a:ext cx="5157216" cy="3206505"/>
            </a:xfrm>
            <a:prstGeom prst="rect">
              <a:avLst/>
            </a:prstGeom>
          </p:spPr>
        </p:pic>
        <p:pic>
          <p:nvPicPr>
            <p:cNvPr id="45" name="Picture 44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4921B29A-7115-0CC4-A9E9-F89727C85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907" y="4384307"/>
              <a:ext cx="2459736" cy="1485526"/>
            </a:xfrm>
            <a:prstGeom prst="rect">
              <a:avLst/>
            </a:prstGeom>
          </p:spPr>
        </p:pic>
        <p:pic>
          <p:nvPicPr>
            <p:cNvPr id="47" name="Picture 4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C9D28FD0-FE09-0D6E-D8AD-E0BBE9749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98" y="1253380"/>
              <a:ext cx="2503278" cy="1565986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3FB9629-D326-7022-96F1-725AC8472D88}"/>
                  </a:ext>
                </a:extLst>
              </p14:cNvPr>
              <p14:cNvContentPartPr/>
              <p14:nvPr/>
            </p14:nvContentPartPr>
            <p14:xfrm>
              <a:off x="4663440" y="3172320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3FB9629-D326-7022-96F1-725AC8472D8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54080" y="316296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4BE5DBB-D254-E7A7-D56C-CF7E5CBE43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53200" y="2371680"/>
              <a:ext cx="3418920" cy="1067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4BE5DBB-D254-E7A7-D56C-CF7E5CBE43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43840" y="2362320"/>
                <a:ext cx="3437640" cy="1086480"/>
              </a:xfrm>
              <a:prstGeom prst="rect">
                <a:avLst/>
              </a:prstGeom>
            </p:spPr>
          </p:pic>
        </mc:Fallback>
      </mc:AlternateContent>
      <p:pic>
        <p:nvPicPr>
          <p:cNvPr id="62" name="Video 61">
            <a:hlinkClick r:id="" action="ppaction://media"/>
            <a:extLst>
              <a:ext uri="{FF2B5EF4-FFF2-40B4-BE49-F238E27FC236}">
                <a16:creationId xmlns:a16="http://schemas.microsoft.com/office/drawing/2014/main" id="{91D79DA8-D261-8256-1F0A-41588888123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136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76"/>
    </mc:Choice>
    <mc:Fallback>
      <p:transition spd="slow" advTm="43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DB2B-F834-2DB1-2F1F-2C6D2391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Conclusion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76427-4ACB-3766-1EFB-2AE28C9E6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Five states have overturned their preferred tendency.</a:t>
            </a:r>
          </a:p>
          <a:p>
            <a:r>
              <a:rPr lang="en-US" b="1" dirty="0"/>
              <a:t>Both parties (DEM &amp; GOP) have a higher vote in 2020, but DEM’s vote is more significant.</a:t>
            </a:r>
          </a:p>
          <a:p>
            <a:r>
              <a:rPr lang="en-US" b="1" dirty="0"/>
              <a:t>Votes for the third candidate change their mind.</a:t>
            </a:r>
          </a:p>
          <a:p>
            <a:r>
              <a:rPr lang="en-US" b="1" dirty="0"/>
              <a:t>DEM</a:t>
            </a:r>
            <a:r>
              <a:rPr lang="en-US" altLang="zh-TW" b="1" dirty="0"/>
              <a:t>(Biden)</a:t>
            </a:r>
            <a:r>
              <a:rPr lang="en-US" b="1" dirty="0"/>
              <a:t> has a better supporting in the older people.</a:t>
            </a:r>
          </a:p>
          <a:p>
            <a:r>
              <a:rPr lang="en-US" b="1" dirty="0">
                <a:solidFill>
                  <a:srgbClr val="0000FF"/>
                </a:solidFill>
              </a:rPr>
              <a:t>DEM takes advantage of all the ethnicities except white American.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13B38F2-2BD6-DE67-BF99-B37323EF13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42680" y="3004200"/>
              <a:ext cx="1502280" cy="49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13B38F2-2BD6-DE67-BF99-B37323EF13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33320" y="2994840"/>
                <a:ext cx="1521000" cy="6840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347CF4EF-B925-EB88-1216-17273212853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429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27"/>
    </mc:Choice>
    <mc:Fallback>
      <p:transition spd="slow" advTm="44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3D0E-4734-DD17-C36E-EB833D15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Agenda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CC3B9-A2F4-8CDA-516D-9DEC41688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0" y="2011680"/>
            <a:ext cx="11165910" cy="4160520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/>
              <a:t>Data introduction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and cleaning</a:t>
            </a:r>
            <a:endParaRPr lang="en-US" sz="3500" b="1" dirty="0"/>
          </a:p>
          <a:p>
            <a:r>
              <a:rPr lang="en-US" sz="3500" b="1" dirty="0"/>
              <a:t>Finding</a:t>
            </a:r>
          </a:p>
          <a:p>
            <a:pPr lvl="2"/>
            <a:r>
              <a:rPr lang="en-US" altLang="zh-TW" sz="2400" b="1" i="1" dirty="0"/>
              <a:t>Why did GOP</a:t>
            </a:r>
            <a:r>
              <a:rPr lang="zh-TW" altLang="en-US" sz="2400" b="1" i="1" dirty="0"/>
              <a:t> </a:t>
            </a:r>
            <a:r>
              <a:rPr lang="en-US" altLang="zh-TW" sz="2400" b="1" i="1" dirty="0"/>
              <a:t>2020</a:t>
            </a:r>
            <a:r>
              <a:rPr lang="zh-TW" altLang="en-US" sz="2400" b="1" i="1" dirty="0"/>
              <a:t> </a:t>
            </a:r>
            <a:r>
              <a:rPr lang="en-US" altLang="zh-TW" sz="2400" b="1" i="1" dirty="0"/>
              <a:t>lose their election? </a:t>
            </a:r>
          </a:p>
          <a:p>
            <a:pPr lvl="2"/>
            <a:r>
              <a:rPr lang="en-US" altLang="zh-TW" sz="2400" b="1" i="1" dirty="0"/>
              <a:t>Where are the third candidate?</a:t>
            </a:r>
            <a:endParaRPr lang="en-US" sz="2400" b="1" i="1" dirty="0"/>
          </a:p>
          <a:p>
            <a:pPr lvl="2"/>
            <a:r>
              <a:rPr lang="en-US" altLang="zh-TW" sz="2400" b="1" i="1" dirty="0"/>
              <a:t>How the age’s distribution tell us? </a:t>
            </a:r>
          </a:p>
          <a:p>
            <a:pPr lvl="2"/>
            <a:r>
              <a:rPr lang="en-US" altLang="zh-TW" sz="2400" b="1" i="1" dirty="0"/>
              <a:t>How the ethnicity tell us? </a:t>
            </a:r>
          </a:p>
          <a:p>
            <a:pPr lvl="2"/>
            <a:r>
              <a:rPr lang="en-US" sz="2400" b="1" i="1" dirty="0"/>
              <a:t>Linear regression model – Rate for Biden V.S Rate for Trump</a:t>
            </a:r>
          </a:p>
          <a:p>
            <a:pPr lvl="2"/>
            <a:r>
              <a:rPr lang="en-US" sz="2400" b="1" i="1" dirty="0"/>
              <a:t>Gender </a:t>
            </a:r>
            <a:r>
              <a:rPr lang="en-US" altLang="zh-TW" sz="2400" b="1" i="1" dirty="0"/>
              <a:t>V.S. Rate V.S Vote</a:t>
            </a:r>
            <a:endParaRPr lang="en-US" sz="2400" b="1" i="1" dirty="0"/>
          </a:p>
          <a:p>
            <a:pPr>
              <a:lnSpc>
                <a:spcPct val="110000"/>
              </a:lnSpc>
            </a:pPr>
            <a:r>
              <a:rPr lang="en-US" sz="3500" b="1" dirty="0"/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513E066C-F9EA-CE54-038A-A8E113A22A7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999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33"/>
    </mc:Choice>
    <mc:Fallback>
      <p:transition spd="slow" advTm="36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3D0E-4734-DD17-C36E-EB833D15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45" y="136499"/>
            <a:ext cx="10515600" cy="1325563"/>
          </a:xfrm>
        </p:spPr>
        <p:txBody>
          <a:bodyPr/>
          <a:lstStyle/>
          <a:p>
            <a:r>
              <a:rPr lang="en-US" altLang="zh-TW" b="1" dirty="0"/>
              <a:t>Datasets introduction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CC3B9-A2F4-8CDA-516D-9DEC41688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5" y="1450688"/>
            <a:ext cx="12004110" cy="4896424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Election_2016, Election_2020:</a:t>
            </a:r>
            <a:endParaRPr lang="en-US" altLang="zh-TW" dirty="0"/>
          </a:p>
          <a:p>
            <a:pPr marL="0" indent="0">
              <a:buNone/>
            </a:pPr>
            <a:r>
              <a:rPr lang="en-US" sz="2200" dirty="0">
                <a:hlinkClick r:id="rId6"/>
              </a:rPr>
              <a:t>https://www.fec.gov/introduction-campaign-finance/election-and-voting-information/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TW" sz="2000" dirty="0"/>
              <a:t> From the </a:t>
            </a:r>
            <a:r>
              <a:rPr lang="en-US" altLang="zh-TW" sz="2000" b="1" dirty="0">
                <a:solidFill>
                  <a:srgbClr val="00B0F0"/>
                </a:solidFill>
              </a:rPr>
              <a:t>Federal Election Commission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DEM = Democrat ; GOP = Republican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Add color column group by party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Combine two similar datasets</a:t>
            </a:r>
            <a:endParaRPr lang="en-US" sz="1800" dirty="0"/>
          </a:p>
          <a:p>
            <a:r>
              <a:rPr lang="en-US" b="1" dirty="0"/>
              <a:t>ANES : </a:t>
            </a:r>
          </a:p>
          <a:p>
            <a:pPr marL="0" indent="0">
              <a:buNone/>
            </a:pPr>
            <a:r>
              <a:rPr lang="en-US" sz="2200" dirty="0">
                <a:hlinkClick r:id="rId7"/>
              </a:rPr>
              <a:t>https://electionstudies.org/data-center/2020-time-series-study/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From </a:t>
            </a:r>
            <a:r>
              <a:rPr lang="en-US" sz="2000" b="1" dirty="0">
                <a:solidFill>
                  <a:srgbClr val="00B0F0"/>
                </a:solidFill>
              </a:rPr>
              <a:t>American National Election Studies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Pick up: keep needed columns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Naming: Name column names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Removing: Remove ineffective rows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Separate into different tables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A45F5-1FE1-6EC4-1865-02029E369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2014" y="529405"/>
            <a:ext cx="6024025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23251-F99B-3E3D-F438-62BFC9F97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5616" y="5036829"/>
            <a:ext cx="5108721" cy="132588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5450C29-8324-9C8D-94F4-88D48AA458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414837"/>
              </p:ext>
            </p:extLst>
          </p:nvPr>
        </p:nvGraphicFramePr>
        <p:xfrm>
          <a:off x="4697614" y="494797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showAsIcon="1" r:id="rId10" imgW="914400" imgH="771638" progId="Acrobat.Document.DC">
                  <p:embed/>
                </p:oleObj>
              </mc:Choice>
              <mc:Fallback>
                <p:oleObj name="Acrobat Document" showAsIcon="1" r:id="rId10" imgW="914400" imgH="77163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7614" y="494797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05EC039-C671-93F0-AE20-A54FAC5119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2201" y="4755784"/>
            <a:ext cx="4695552" cy="2066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750C21-5B33-8CF8-40AB-F2472B2667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2201" y="4671599"/>
            <a:ext cx="5772956" cy="2095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5D3D76-59C8-CCC1-E9BA-1D2A7899C2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1745" y="4989874"/>
            <a:ext cx="6677957" cy="695422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B5E7120-EF97-04F3-0AAE-7EEAB1CD6B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9400" y="741240"/>
              <a:ext cx="7934040" cy="56430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B5E7120-EF97-04F3-0AAE-7EEAB1CD6B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0040" y="731880"/>
                <a:ext cx="7952760" cy="5661720"/>
              </a:xfrm>
              <a:prstGeom prst="rect">
                <a:avLst/>
              </a:prstGeom>
            </p:spPr>
          </p:pic>
        </mc:Fallback>
      </mc:AlternateContent>
      <p:pic>
        <p:nvPicPr>
          <p:cNvPr id="35" name="Video 34">
            <a:hlinkClick r:id="" action="ppaction://media"/>
            <a:extLst>
              <a:ext uri="{FF2B5EF4-FFF2-40B4-BE49-F238E27FC236}">
                <a16:creationId xmlns:a16="http://schemas.microsoft.com/office/drawing/2014/main" id="{0F224DAE-1DCE-F629-3D49-9419516156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1329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732"/>
    </mc:Choice>
    <mc:Fallback>
      <p:transition spd="slow" advTm="134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7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998A-D4B8-F92C-EE09-51DC41E2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57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Finding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E523B16D-0530-5BD3-F8B1-8658C1B40C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2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0"/>
    </mc:Choice>
    <mc:Fallback>
      <p:transition spd="slow" advTm="2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FE68EE-EC54-AC11-FFF1-44EE65C6965A}"/>
              </a:ext>
            </a:extLst>
          </p:cNvPr>
          <p:cNvSpPr txBox="1">
            <a:spLocks/>
          </p:cNvSpPr>
          <p:nvPr/>
        </p:nvSpPr>
        <p:spPr>
          <a:xfrm>
            <a:off x="293915" y="36452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1. : Why did GOP</a:t>
            </a:r>
            <a:r>
              <a:rPr lang="zh-TW" altLang="en-US" b="1" i="1" dirty="0"/>
              <a:t> </a:t>
            </a:r>
            <a:r>
              <a:rPr lang="en-US" altLang="zh-TW" b="1" i="1" dirty="0"/>
              <a:t>2020</a:t>
            </a:r>
            <a:r>
              <a:rPr lang="zh-TW" altLang="en-US" b="1" i="1" dirty="0"/>
              <a:t> </a:t>
            </a:r>
            <a:r>
              <a:rPr lang="en-US" altLang="zh-TW" b="1" i="1" dirty="0"/>
              <a:t>lose their election?</a:t>
            </a:r>
            <a:endParaRPr lang="en-US" b="1" i="1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4FDEEC0-E2AE-9E1E-E662-CC588131A133}"/>
              </a:ext>
            </a:extLst>
          </p:cNvPr>
          <p:cNvSpPr txBox="1">
            <a:spLocks/>
          </p:cNvSpPr>
          <p:nvPr/>
        </p:nvSpPr>
        <p:spPr>
          <a:xfrm>
            <a:off x="196124" y="1594449"/>
            <a:ext cx="3657837" cy="2468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2020</a:t>
            </a:r>
            <a:r>
              <a:rPr lang="zh-TW" altLang="en-US" b="1" dirty="0"/>
              <a:t> </a:t>
            </a:r>
            <a:r>
              <a:rPr lang="en-US" altLang="zh-TW" b="1" dirty="0"/>
              <a:t>GOP</a:t>
            </a:r>
            <a:r>
              <a:rPr lang="zh-TW" altLang="en-US" b="1" dirty="0"/>
              <a:t> </a:t>
            </a:r>
            <a:r>
              <a:rPr lang="en-US" altLang="zh-TW" b="1" dirty="0"/>
              <a:t>Bias ↑</a:t>
            </a:r>
          </a:p>
          <a:p>
            <a:r>
              <a:rPr lang="en-US" b="1" dirty="0"/>
              <a:t>Five states have overturned (GOP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altLang="zh-TW" b="1" dirty="0">
                <a:sym typeface="Wingdings" panose="05000000000000000000" pitchFamily="2" charset="2"/>
              </a:rPr>
              <a:t>DEM</a:t>
            </a:r>
            <a:r>
              <a:rPr lang="en-US" b="1" dirty="0">
                <a:sym typeface="Wingdings" panose="05000000000000000000" pitchFamily="2" charset="2"/>
              </a:rPr>
              <a:t>)</a:t>
            </a:r>
            <a:endParaRPr lang="en-US" b="1" dirty="0"/>
          </a:p>
        </p:txBody>
      </p:sp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56711D4A-1A79-7970-567B-6166282CB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58" y="761160"/>
            <a:ext cx="7548612" cy="5959431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BF3F5B67-5E79-A1EF-ED43-39B0689F8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320" y="761160"/>
            <a:ext cx="7552944" cy="596285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FAD430D-8D0A-B6DD-7B25-3B89DE1E8312}"/>
              </a:ext>
            </a:extLst>
          </p:cNvPr>
          <p:cNvGrpSpPr/>
          <p:nvPr/>
        </p:nvGrpSpPr>
        <p:grpSpPr>
          <a:xfrm>
            <a:off x="4614156" y="4369406"/>
            <a:ext cx="1069339" cy="1245972"/>
            <a:chOff x="5979161" y="1263781"/>
            <a:chExt cx="1069339" cy="1245972"/>
          </a:xfrm>
        </p:grpSpPr>
        <p:pic>
          <p:nvPicPr>
            <p:cNvPr id="17" name="Picture 16" descr="A picture containing person, red&#10;&#10;Description automatically generated">
              <a:extLst>
                <a:ext uri="{FF2B5EF4-FFF2-40B4-BE49-F238E27FC236}">
                  <a16:creationId xmlns:a16="http://schemas.microsoft.com/office/drawing/2014/main" id="{1A54BE57-7160-A999-6E88-6E8AACBAC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00"/>
            <a:stretch/>
          </p:blipFill>
          <p:spPr>
            <a:xfrm>
              <a:off x="5979161" y="168679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6000" sy="106000" algn="bl" rotWithShape="0">
                <a:srgbClr val="0000FF">
                  <a:alpha val="78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DD5B1C-03DC-D494-CFC2-687D6B537A29}"/>
                </a:ext>
              </a:extLst>
            </p:cNvPr>
            <p:cNvSpPr txBox="1"/>
            <p:nvPr/>
          </p:nvSpPr>
          <p:spPr>
            <a:xfrm>
              <a:off x="6134100" y="1263781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2016 </a:t>
              </a:r>
            </a:p>
            <a:p>
              <a:r>
                <a:rPr lang="en-US" sz="1200" b="1" dirty="0">
                  <a:solidFill>
                    <a:srgbClr val="0000FF"/>
                  </a:solidFill>
                </a:rPr>
                <a:t>GOP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9BDA2E-C4D2-E962-1B1B-0C7F129B6631}"/>
              </a:ext>
            </a:extLst>
          </p:cNvPr>
          <p:cNvGrpSpPr/>
          <p:nvPr/>
        </p:nvGrpSpPr>
        <p:grpSpPr>
          <a:xfrm>
            <a:off x="6650351" y="3739166"/>
            <a:ext cx="1042602" cy="1260480"/>
            <a:chOff x="4435900" y="1811662"/>
            <a:chExt cx="1042602" cy="1260480"/>
          </a:xfrm>
        </p:grpSpPr>
        <p:pic>
          <p:nvPicPr>
            <p:cNvPr id="12" name="Picture 11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5A6EDC2C-0DF2-B572-62B7-2242D6B01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" r="7" b="7"/>
            <a:stretch/>
          </p:blipFill>
          <p:spPr>
            <a:xfrm>
              <a:off x="4435900" y="2249182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4000" sy="104000" algn="bl" rotWithShape="0">
                <a:srgbClr val="7979FF">
                  <a:alpha val="42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8E6418-F2B5-93CF-6495-501FCDFE5BD8}"/>
                </a:ext>
              </a:extLst>
            </p:cNvPr>
            <p:cNvSpPr txBox="1"/>
            <p:nvPr/>
          </p:nvSpPr>
          <p:spPr>
            <a:xfrm>
              <a:off x="4564102" y="1811662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979FF"/>
                  </a:solidFill>
                </a:rPr>
                <a:t>2020 </a:t>
              </a:r>
            </a:p>
            <a:p>
              <a:r>
                <a:rPr lang="en-US" sz="1200" b="1" dirty="0">
                  <a:solidFill>
                    <a:srgbClr val="7979FF"/>
                  </a:solidFill>
                </a:rPr>
                <a:t>GOP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B2CAC1-0006-367F-1CB5-D3C82F33D028}"/>
              </a:ext>
            </a:extLst>
          </p:cNvPr>
          <p:cNvGrpSpPr/>
          <p:nvPr/>
        </p:nvGrpSpPr>
        <p:grpSpPr>
          <a:xfrm>
            <a:off x="4478757" y="1952495"/>
            <a:ext cx="1062894" cy="1296427"/>
            <a:chOff x="4716031" y="4378486"/>
            <a:chExt cx="1062894" cy="1296427"/>
          </a:xfrm>
        </p:grpSpPr>
        <p:pic>
          <p:nvPicPr>
            <p:cNvPr id="15" name="Picture 14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13333BE7-AB7F-BCAB-0208-5DCF27371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0" r="-3" b="18498"/>
            <a:stretch/>
          </p:blipFill>
          <p:spPr>
            <a:xfrm>
              <a:off x="4716031" y="485195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4000" sy="104000" algn="bl" rotWithShape="0">
                <a:srgbClr val="FF0000">
                  <a:alpha val="90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2288AC-B337-DA56-0738-7C9F8DBE8E8E}"/>
                </a:ext>
              </a:extLst>
            </p:cNvPr>
            <p:cNvSpPr txBox="1"/>
            <p:nvPr/>
          </p:nvSpPr>
          <p:spPr>
            <a:xfrm>
              <a:off x="4864525" y="4378486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2016 </a:t>
              </a:r>
            </a:p>
            <a:p>
              <a:r>
                <a:rPr lang="en-US" sz="1200" b="1" dirty="0">
                  <a:solidFill>
                    <a:srgbClr val="FF0000"/>
                  </a:solidFill>
                </a:rPr>
                <a:t>DEM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ACE51C-505A-4D2A-9EB0-26E5B8D59E89}"/>
              </a:ext>
            </a:extLst>
          </p:cNvPr>
          <p:cNvGrpSpPr/>
          <p:nvPr/>
        </p:nvGrpSpPr>
        <p:grpSpPr>
          <a:xfrm>
            <a:off x="6225570" y="1141860"/>
            <a:ext cx="1095256" cy="1284625"/>
            <a:chOff x="6867644" y="3798835"/>
            <a:chExt cx="1095256" cy="1284625"/>
          </a:xfrm>
        </p:grpSpPr>
        <p:pic>
          <p:nvPicPr>
            <p:cNvPr id="13" name="Picture 12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527511FB-3C7C-3C4C-B3B2-9CDCFB506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8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0" r="-3" b="18498"/>
            <a:stretch/>
          </p:blipFill>
          <p:spPr>
            <a:xfrm>
              <a:off x="6867644" y="4260500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4000" sy="104000" algn="bl" rotWithShape="0">
                <a:srgbClr val="FF7979">
                  <a:alpha val="42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98ECCC-B337-FE8D-110C-CB29EA0E8D98}"/>
                </a:ext>
              </a:extLst>
            </p:cNvPr>
            <p:cNvSpPr txBox="1"/>
            <p:nvPr/>
          </p:nvSpPr>
          <p:spPr>
            <a:xfrm>
              <a:off x="7048500" y="3798835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AFAF"/>
                  </a:solidFill>
                </a:rPr>
                <a:t>2020 </a:t>
              </a:r>
            </a:p>
            <a:p>
              <a:r>
                <a:rPr lang="en-US" sz="1200" b="1" dirty="0">
                  <a:solidFill>
                    <a:srgbClr val="FFAFAF"/>
                  </a:solidFill>
                </a:rPr>
                <a:t>DEM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A126D2-72AB-947B-1AA0-4EAC8EB3EFF7}"/>
              </a:ext>
            </a:extLst>
          </p:cNvPr>
          <p:cNvSpPr txBox="1"/>
          <p:nvPr/>
        </p:nvSpPr>
        <p:spPr>
          <a:xfrm>
            <a:off x="6584810" y="3286975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7979FF"/>
                </a:solidFill>
              </a:rPr>
              <a:t>306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D6E8F-0E52-A09F-3B64-FF0689A610C8}"/>
              </a:ext>
            </a:extLst>
          </p:cNvPr>
          <p:cNvSpPr txBox="1"/>
          <p:nvPr/>
        </p:nvSpPr>
        <p:spPr>
          <a:xfrm>
            <a:off x="6321353" y="2370346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AFAF"/>
                </a:solidFill>
              </a:rPr>
              <a:t>232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FF8C5E-25AF-83C0-DA08-41A1A952C141}"/>
              </a:ext>
            </a:extLst>
          </p:cNvPr>
          <p:cNvSpPr txBox="1"/>
          <p:nvPr/>
        </p:nvSpPr>
        <p:spPr>
          <a:xfrm>
            <a:off x="4548719" y="3868410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00FF"/>
                </a:solidFill>
              </a:rPr>
              <a:t>204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9E8B47-E6E1-4F42-F93E-E4B0620FED6E}"/>
              </a:ext>
            </a:extLst>
          </p:cNvPr>
          <p:cNvSpPr txBox="1"/>
          <p:nvPr/>
        </p:nvSpPr>
        <p:spPr>
          <a:xfrm>
            <a:off x="4493779" y="3281667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279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5C67125-3954-BD4A-F60D-EF023827CF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23120" y="2608920"/>
              <a:ext cx="1847880" cy="18187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5C67125-3954-BD4A-F60D-EF023827CF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13760" y="2599560"/>
                <a:ext cx="1866600" cy="1837440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Video 46">
            <a:hlinkClick r:id="" action="ppaction://media"/>
            <a:extLst>
              <a:ext uri="{FF2B5EF4-FFF2-40B4-BE49-F238E27FC236}">
                <a16:creationId xmlns:a16="http://schemas.microsoft.com/office/drawing/2014/main" id="{AEF3D8EA-4075-62BB-B961-28B444EC3D1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9927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6263"/>
    </mc:Choice>
    <mc:Fallback>
      <p:transition spd="slow" advTm="86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AF003E-37E1-068E-56EF-1E5F112B5F5A}"/>
              </a:ext>
            </a:extLst>
          </p:cNvPr>
          <p:cNvSpPr txBox="1">
            <a:spLocks/>
          </p:cNvSpPr>
          <p:nvPr/>
        </p:nvSpPr>
        <p:spPr>
          <a:xfrm>
            <a:off x="293915" y="36452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2. : Why did GOP</a:t>
            </a:r>
            <a:r>
              <a:rPr lang="zh-TW" altLang="en-US" b="1" i="1" dirty="0"/>
              <a:t> </a:t>
            </a:r>
            <a:r>
              <a:rPr lang="en-US" altLang="zh-TW" b="1" i="1" dirty="0"/>
              <a:t>2020</a:t>
            </a:r>
            <a:r>
              <a:rPr lang="zh-TW" altLang="en-US" b="1" i="1" dirty="0"/>
              <a:t> </a:t>
            </a:r>
            <a:r>
              <a:rPr lang="en-US" altLang="zh-TW" b="1" i="1" dirty="0"/>
              <a:t>lose their election?</a:t>
            </a:r>
            <a:endParaRPr lang="en-US" b="1" i="1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E2F992-2BDA-D1D0-D5FB-C5F25A654803}"/>
              </a:ext>
            </a:extLst>
          </p:cNvPr>
          <p:cNvSpPr txBox="1">
            <a:spLocks/>
          </p:cNvSpPr>
          <p:nvPr/>
        </p:nvSpPr>
        <p:spPr>
          <a:xfrm>
            <a:off x="3066743" y="5762926"/>
            <a:ext cx="6379471" cy="10765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Both have higher votes in 2020</a:t>
            </a:r>
          </a:p>
          <a:p>
            <a:r>
              <a:rPr lang="en-US" b="1" dirty="0"/>
              <a:t>But </a:t>
            </a:r>
            <a:r>
              <a:rPr lang="en-US" altLang="zh-TW" b="1" dirty="0"/>
              <a:t>DEM</a:t>
            </a:r>
            <a:r>
              <a:rPr lang="en-US" b="1" dirty="0"/>
              <a:t> increase more than </a:t>
            </a:r>
            <a:r>
              <a:rPr lang="en-US" altLang="zh-TW" b="1" dirty="0"/>
              <a:t>GOP</a:t>
            </a:r>
            <a:endParaRPr lang="en-US" b="1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0D0FB46-4EA4-0D24-9CF2-F56C54B5E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32" y="669436"/>
            <a:ext cx="6363588" cy="5125165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4790CE2-2A2E-8219-7F1E-C37F732A44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81" y="650899"/>
            <a:ext cx="6363588" cy="51251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A664B1E-4931-8E3D-8815-BF9BF80539F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18560" y="2253240"/>
              <a:ext cx="1739160" cy="16210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A664B1E-4931-8E3D-8815-BF9BF80539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09200" y="2243880"/>
                <a:ext cx="1757880" cy="163980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Video 30">
            <a:hlinkClick r:id="" action="ppaction://media"/>
            <a:extLst>
              <a:ext uri="{FF2B5EF4-FFF2-40B4-BE49-F238E27FC236}">
                <a16:creationId xmlns:a16="http://schemas.microsoft.com/office/drawing/2014/main" id="{1F7DE743-26E6-815B-84DA-827FE73FCF6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0020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59"/>
    </mc:Choice>
    <mc:Fallback>
      <p:transition spd="slow" advTm="34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7A314F3-D0A0-4D00-4B7D-33AD71711AEE}"/>
              </a:ext>
            </a:extLst>
          </p:cNvPr>
          <p:cNvSpPr txBox="1">
            <a:spLocks/>
          </p:cNvSpPr>
          <p:nvPr/>
        </p:nvSpPr>
        <p:spPr>
          <a:xfrm>
            <a:off x="293915" y="36452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>
                <a:solidFill>
                  <a:schemeClr val="bg1"/>
                </a:solidFill>
              </a:rPr>
              <a:t>Finding 3. : Where are the third candidate?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30" name="Picture 29" descr="Chart, pie chart&#10;&#10;Description automatically generated">
            <a:extLst>
              <a:ext uri="{FF2B5EF4-FFF2-40B4-BE49-F238E27FC236}">
                <a16:creationId xmlns:a16="http://schemas.microsoft.com/office/drawing/2014/main" id="{047FA166-20F4-46A2-0451-22BDCD0408A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33" y="636946"/>
            <a:ext cx="3824164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Chart, pie chart&#10;&#10;Description automatically generated">
            <a:extLst>
              <a:ext uri="{FF2B5EF4-FFF2-40B4-BE49-F238E27FC236}">
                <a16:creationId xmlns:a16="http://schemas.microsoft.com/office/drawing/2014/main" id="{5091650E-CADC-FB8D-1C6C-6D67E5139BD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" y="663303"/>
            <a:ext cx="3824163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 descr="Chart, pie chart&#10;&#10;Description automatically generated">
            <a:extLst>
              <a:ext uri="{FF2B5EF4-FFF2-40B4-BE49-F238E27FC236}">
                <a16:creationId xmlns:a16="http://schemas.microsoft.com/office/drawing/2014/main" id="{B7DAFDB9-A1EA-5392-4C04-D9E4874DDC7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56" y="2023189"/>
            <a:ext cx="3951636" cy="283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Chart, pie chart&#10;&#10;Description automatically generated">
            <a:extLst>
              <a:ext uri="{FF2B5EF4-FFF2-40B4-BE49-F238E27FC236}">
                <a16:creationId xmlns:a16="http://schemas.microsoft.com/office/drawing/2014/main" id="{4B93CDCD-FCE5-5995-153C-3AFCC273F68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8" y="3801979"/>
            <a:ext cx="3824164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3" descr="Chart, pie chart&#10;&#10;Description automatically generated">
            <a:extLst>
              <a:ext uri="{FF2B5EF4-FFF2-40B4-BE49-F238E27FC236}">
                <a16:creationId xmlns:a16="http://schemas.microsoft.com/office/drawing/2014/main" id="{94F47AB3-C52F-91EE-1D59-84021C7D1D9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50" y="3768512"/>
            <a:ext cx="3824163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97A34B2-166E-CC8D-529F-57CFFE2B1B9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78840" y="2500200"/>
              <a:ext cx="8022960" cy="3083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97A34B2-166E-CC8D-529F-57CFFE2B1B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88200" y="2490840"/>
                <a:ext cx="8041680" cy="310212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Video 41">
            <a:hlinkClick r:id="" action="ppaction://media"/>
            <a:extLst>
              <a:ext uri="{FF2B5EF4-FFF2-40B4-BE49-F238E27FC236}">
                <a16:creationId xmlns:a16="http://schemas.microsoft.com/office/drawing/2014/main" id="{10DC6963-0243-CEE9-A260-64C9671AC9C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11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31"/>
    </mc:Choice>
    <mc:Fallback>
      <p:transition spd="slow" advTm="64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EF53F-CA79-A144-DD5D-902D82F5B7DB}"/>
              </a:ext>
            </a:extLst>
          </p:cNvPr>
          <p:cNvSpPr/>
          <p:nvPr/>
        </p:nvSpPr>
        <p:spPr>
          <a:xfrm>
            <a:off x="3410857" y="0"/>
            <a:ext cx="5558972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A965138-9606-84FF-CA75-CC907A157556}"/>
              </a:ext>
            </a:extLst>
          </p:cNvPr>
          <p:cNvSpPr txBox="1">
            <a:spLocks/>
          </p:cNvSpPr>
          <p:nvPr/>
        </p:nvSpPr>
        <p:spPr>
          <a:xfrm>
            <a:off x="25472" y="3862989"/>
            <a:ext cx="3007080" cy="2468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Age ↑, support</a:t>
            </a:r>
            <a:r>
              <a:rPr lang="zh-TW" altLang="en-US" b="1" dirty="0"/>
              <a:t> </a:t>
            </a:r>
            <a:r>
              <a:rPr lang="en-US" altLang="zh-TW" b="1" dirty="0"/>
              <a:t>Biden more 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98B13872-92BC-7529-861C-DC68DCF21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2" y="485456"/>
            <a:ext cx="3123067" cy="224028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21593F0-BE57-EB9A-2426-0B87EB66DE30}"/>
              </a:ext>
            </a:extLst>
          </p:cNvPr>
          <p:cNvSpPr txBox="1">
            <a:spLocks/>
          </p:cNvSpPr>
          <p:nvPr/>
        </p:nvSpPr>
        <p:spPr>
          <a:xfrm>
            <a:off x="227167" y="-91820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4. : How the age distribution tell us?</a:t>
            </a:r>
            <a:endParaRPr lang="en-US" b="1" i="1" dirty="0"/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EF19BB3-5948-C496-3D7C-8CDAC9771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18" y="693511"/>
            <a:ext cx="2804386" cy="2011680"/>
          </a:xfrm>
          <a:prstGeom prst="rect">
            <a:avLst/>
          </a:prstGeom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7E4619E8-D966-66F1-2774-551F9C47D3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85" y="693511"/>
            <a:ext cx="3967557" cy="2846061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EBCCC089-57A3-8ABB-EDC3-CCD0F9B45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41" y="3237856"/>
            <a:ext cx="4365056" cy="3131200"/>
          </a:xfrm>
          <a:prstGeom prst="rect">
            <a:avLst/>
          </a:prstGeom>
        </p:spPr>
      </p:pic>
      <p:pic>
        <p:nvPicPr>
          <p:cNvPr id="40" name="Picture 39" descr="Chart, histogram&#10;&#10;Description automatically generated">
            <a:extLst>
              <a:ext uri="{FF2B5EF4-FFF2-40B4-BE49-F238E27FC236}">
                <a16:creationId xmlns:a16="http://schemas.microsoft.com/office/drawing/2014/main" id="{42503ED6-8227-62CD-1CFA-03BA14EAFA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17" y="4014216"/>
            <a:ext cx="3700091" cy="28437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1DF0D36-71AC-E7D7-5C9C-977EEC0BBC7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69960" y="1057320"/>
              <a:ext cx="4890960" cy="37854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1DF0D36-71AC-E7D7-5C9C-977EEC0BBC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60600" y="1047960"/>
                <a:ext cx="4909680" cy="3804120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Video 43">
            <a:hlinkClick r:id="" action="ppaction://media"/>
            <a:extLst>
              <a:ext uri="{FF2B5EF4-FFF2-40B4-BE49-F238E27FC236}">
                <a16:creationId xmlns:a16="http://schemas.microsoft.com/office/drawing/2014/main" id="{DADE4FE0-C139-F0C3-E365-4C771B40513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03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09"/>
    </mc:Choice>
    <mc:Fallback>
      <p:transition spd="slow" advTm="41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6EB7854-D456-3BCC-F23F-45070CD65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11" y="563661"/>
            <a:ext cx="4894929" cy="2926080"/>
          </a:xfrm>
          <a:prstGeom prst="rect">
            <a:avLst/>
          </a:prstGeom>
        </p:spPr>
      </p:pic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EEC65AF1-3D50-DAB9-8554-FE84D0F26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8" y="519326"/>
            <a:ext cx="4894929" cy="2926080"/>
          </a:xfrm>
          <a:prstGeom prst="rect">
            <a:avLst/>
          </a:prstGeom>
        </p:spPr>
      </p:pic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0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A1CFF81-AC6A-D121-A0B6-BB56A038B12B}"/>
              </a:ext>
            </a:extLst>
          </p:cNvPr>
          <p:cNvSpPr/>
          <p:nvPr/>
        </p:nvSpPr>
        <p:spPr>
          <a:xfrm>
            <a:off x="3410857" y="0"/>
            <a:ext cx="5558972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DF7DC4F-E6D5-DAB0-059B-C78BB3065D95}"/>
              </a:ext>
            </a:extLst>
          </p:cNvPr>
          <p:cNvSpPr txBox="1">
            <a:spLocks/>
          </p:cNvSpPr>
          <p:nvPr/>
        </p:nvSpPr>
        <p:spPr>
          <a:xfrm>
            <a:off x="227167" y="-91820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5. : How the ethnicity tell us?</a:t>
            </a:r>
            <a:endParaRPr lang="en-US" b="1" i="1" dirty="0"/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37897E6-0582-95D7-0EC5-1853376A8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17" y="3459699"/>
            <a:ext cx="474196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E7CF9-03E8-58B4-7B40-ED52D2EAE549}"/>
              </a:ext>
            </a:extLst>
          </p:cNvPr>
          <p:cNvSpPr txBox="1"/>
          <p:nvPr/>
        </p:nvSpPr>
        <p:spPr>
          <a:xfrm>
            <a:off x="4088713" y="6151190"/>
            <a:ext cx="8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23EF6-4C2A-9135-6ED2-E0882A6095C1}"/>
              </a:ext>
            </a:extLst>
          </p:cNvPr>
          <p:cNvSpPr txBox="1"/>
          <p:nvPr/>
        </p:nvSpPr>
        <p:spPr>
          <a:xfrm>
            <a:off x="4771532" y="6399018"/>
            <a:ext cx="8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Black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89EFE3-A390-B2F5-E8B7-278CF26D5B41}"/>
              </a:ext>
            </a:extLst>
          </p:cNvPr>
          <p:cNvSpPr txBox="1"/>
          <p:nvPr/>
        </p:nvSpPr>
        <p:spPr>
          <a:xfrm>
            <a:off x="5291427" y="6151190"/>
            <a:ext cx="116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Hispanic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1BAB7-258B-63E3-84F5-27A351A506E6}"/>
              </a:ext>
            </a:extLst>
          </p:cNvPr>
          <p:cNvSpPr txBox="1"/>
          <p:nvPr/>
        </p:nvSpPr>
        <p:spPr>
          <a:xfrm>
            <a:off x="5974246" y="6399018"/>
            <a:ext cx="8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Asian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DF616E-3503-4E85-C6FD-5F450AD9800A}"/>
              </a:ext>
            </a:extLst>
          </p:cNvPr>
          <p:cNvSpPr txBox="1"/>
          <p:nvPr/>
        </p:nvSpPr>
        <p:spPr>
          <a:xfrm>
            <a:off x="6853191" y="6138485"/>
            <a:ext cx="116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AIAN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D82F0D-20F2-2F11-3CEC-F826F740DE54}"/>
              </a:ext>
            </a:extLst>
          </p:cNvPr>
          <p:cNvSpPr txBox="1"/>
          <p:nvPr/>
        </p:nvSpPr>
        <p:spPr>
          <a:xfrm>
            <a:off x="7174250" y="6386313"/>
            <a:ext cx="156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Multi-races</a:t>
            </a:r>
          </a:p>
        </p:txBody>
      </p:sp>
      <p:pic>
        <p:nvPicPr>
          <p:cNvPr id="37" name="Picture 36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5E47C0-3703-28F5-54D0-8A321CF2AA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" y="4217399"/>
            <a:ext cx="3518231" cy="2103120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3F50800C-D516-42A9-852E-6E3187CC2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283" y="4283193"/>
            <a:ext cx="3518231" cy="21031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32EDFC1-D667-AC10-9E85-896E7A1E4CA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7320" y="978480"/>
              <a:ext cx="8576280" cy="5850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32EDFC1-D667-AC10-9E85-896E7A1E4C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960" y="969120"/>
                <a:ext cx="8595000" cy="5869080"/>
              </a:xfrm>
              <a:prstGeom prst="rect">
                <a:avLst/>
              </a:prstGeom>
            </p:spPr>
          </p:pic>
        </mc:Fallback>
      </mc:AlternateContent>
      <p:pic>
        <p:nvPicPr>
          <p:cNvPr id="57" name="Video 56">
            <a:hlinkClick r:id="" action="ppaction://media"/>
            <a:extLst>
              <a:ext uri="{FF2B5EF4-FFF2-40B4-BE49-F238E27FC236}">
                <a16:creationId xmlns:a16="http://schemas.microsoft.com/office/drawing/2014/main" id="{B60241AB-6DF4-7EB0-E25A-FA0D7C1687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02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717"/>
    </mc:Choice>
    <mc:Fallback>
      <p:transition spd="slow" advTm="108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4|8.7|2.1|3|2.8|3.2|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45.3|26.6|14.4|0.7|3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7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4.7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|8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.9|8.2|5.4|6.6"/>
</p:tagLst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90A2CD"/>
      </a:accent1>
      <a:accent2>
        <a:srgbClr val="73ABC0"/>
      </a:accent2>
      <a:accent3>
        <a:srgbClr val="78ACA4"/>
      </a:accent3>
      <a:accent4>
        <a:srgbClr val="6DB18B"/>
      </a:accent4>
      <a:accent5>
        <a:srgbClr val="77B178"/>
      </a:accent5>
      <a:accent6>
        <a:srgbClr val="85AE6B"/>
      </a:accent6>
      <a:hlink>
        <a:srgbClr val="928159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</TotalTime>
  <Words>381</Words>
  <Application>Microsoft Office PowerPoint</Application>
  <PresentationFormat>Widescreen</PresentationFormat>
  <Paragraphs>74</Paragraphs>
  <Slides>14</Slides>
  <Notes>1</Notes>
  <HiddenSlides>0</HiddenSlides>
  <MMClips>14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Wingdings</vt:lpstr>
      <vt:lpstr>BrushVTI</vt:lpstr>
      <vt:lpstr>Acrobat Document</vt:lpstr>
      <vt:lpstr>Individual project</vt:lpstr>
      <vt:lpstr>Agenda</vt:lpstr>
      <vt:lpstr>Datasets introduction</vt:lpstr>
      <vt:lpstr>Finding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Correlation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project</dc:title>
  <dc:creator>Chen Wang</dc:creator>
  <cp:lastModifiedBy>Chen Wang</cp:lastModifiedBy>
  <cp:revision>23</cp:revision>
  <dcterms:created xsi:type="dcterms:W3CDTF">2022-05-04T19:41:07Z</dcterms:created>
  <dcterms:modified xsi:type="dcterms:W3CDTF">2022-05-05T22:30:35Z</dcterms:modified>
</cp:coreProperties>
</file>